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7"/>
  </p:notesMasterIdLst>
  <p:sldIdLst>
    <p:sldId id="260" r:id="rId2"/>
    <p:sldId id="257" r:id="rId3"/>
    <p:sldId id="259" r:id="rId4"/>
    <p:sldId id="258" r:id="rId5"/>
    <p:sldId id="256" r:id="rId6"/>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12" roundtripDataSignature="AMtx7miOQtoxjvqE/mRzzg5W8pCts+sJZQ=="/>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Katharina Hermann" initials="" lastIdx="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80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48"/>
  </p:normalViewPr>
  <p:slideViewPr>
    <p:cSldViewPr snapToGrid="0">
      <p:cViewPr varScale="1">
        <p:scale>
          <a:sx n="117" d="100"/>
          <a:sy n="117" d="100"/>
        </p:scale>
        <p:origin x="1480"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notesMaster" Target="notesMasters/notesMaster1.xml"/><Relationship Id="rId12" Type="http://customschemas.google.com/relationships/presentationmetadata" Target="metadata"/><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5" Type="http://schemas.openxmlformats.org/officeDocument/2006/relationships/viewProps" Target="viewProps.xml"/><Relationship Id="rId4" Type="http://schemas.openxmlformats.org/officeDocument/2006/relationships/slide" Target="slides/slide3.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‹Nr.›</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p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3" name="Google Shape;123;p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5" name="Google Shape;95;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258ffeff99d_0_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13" name="Google Shape;113;g258ffeff99d_0_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Google Shape;102;p3: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3" name="Google Shape;103;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4" name="Google Shape;104;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sz="1200"/>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6" name="Google Shape;86;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Leer" type="blank">
  <p:cSld name="BLANK">
    <p:spTree>
      <p:nvGrpSpPr>
        <p:cNvPr id="1" name="Shape 15"/>
        <p:cNvGrpSpPr/>
        <p:nvPr/>
      </p:nvGrpSpPr>
      <p:grpSpPr>
        <a:xfrm>
          <a:off x="0" y="0"/>
          <a:ext cx="0" cy="0"/>
          <a:chOff x="0" y="0"/>
          <a:chExt cx="0" cy="0"/>
        </a:xfrm>
      </p:grpSpPr>
      <p:sp>
        <p:nvSpPr>
          <p:cNvPr id="16" name="Google Shape;16;p7"/>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7" name="Google Shape;17;p7"/>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 name="Google Shape;18;p7"/>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a:solidFill>
                  <a:srgbClr val="888888"/>
                </a:solidFill>
              </a:defRPr>
            </a:lvl1pPr>
            <a:lvl2pPr marL="0" lvl="1" indent="0" algn="r">
              <a:spcBef>
                <a:spcPts val="0"/>
              </a:spcBef>
              <a:buNone/>
              <a:defRPr sz="1200">
                <a:solidFill>
                  <a:srgbClr val="888888"/>
                </a:solidFill>
              </a:defRPr>
            </a:lvl2pPr>
            <a:lvl3pPr marL="0" lvl="2" indent="0" algn="r">
              <a:spcBef>
                <a:spcPts val="0"/>
              </a:spcBef>
              <a:buNone/>
              <a:defRPr sz="1200">
                <a:solidFill>
                  <a:srgbClr val="888888"/>
                </a:solidFill>
              </a:defRPr>
            </a:lvl3pPr>
            <a:lvl4pPr marL="0" lvl="3" indent="0" algn="r">
              <a:spcBef>
                <a:spcPts val="0"/>
              </a:spcBef>
              <a:buNone/>
              <a:defRPr sz="1200">
                <a:solidFill>
                  <a:srgbClr val="888888"/>
                </a:solidFill>
              </a:defRPr>
            </a:lvl4pPr>
            <a:lvl5pPr marL="0" lvl="4" indent="0" algn="r">
              <a:spcBef>
                <a:spcPts val="0"/>
              </a:spcBef>
              <a:buNone/>
              <a:defRPr sz="1200">
                <a:solidFill>
                  <a:srgbClr val="888888"/>
                </a:solidFill>
              </a:defRPr>
            </a:lvl5pPr>
            <a:lvl6pPr marL="0" lvl="5" indent="0" algn="r">
              <a:spcBef>
                <a:spcPts val="0"/>
              </a:spcBef>
              <a:buNone/>
              <a:defRPr sz="1200">
                <a:solidFill>
                  <a:srgbClr val="888888"/>
                </a:solidFill>
              </a:defRPr>
            </a:lvl6pPr>
            <a:lvl7pPr marL="0" lvl="6" indent="0" algn="r">
              <a:spcBef>
                <a:spcPts val="0"/>
              </a:spcBef>
              <a:buNone/>
              <a:defRPr sz="1200">
                <a:solidFill>
                  <a:srgbClr val="888888"/>
                </a:solidFill>
              </a:defRPr>
            </a:lvl7pPr>
            <a:lvl8pPr marL="0" lvl="7" indent="0" algn="r">
              <a:spcBef>
                <a:spcPts val="0"/>
              </a:spcBef>
              <a:buNone/>
              <a:defRPr sz="1200">
                <a:solidFill>
                  <a:srgbClr val="888888"/>
                </a:solidFill>
              </a:defRPr>
            </a:lvl8pPr>
            <a:lvl9pPr marL="0" lvl="8" indent="0" algn="r">
              <a:spcBef>
                <a:spcPts val="0"/>
              </a:spcBef>
              <a:buNone/>
              <a:defRPr sz="1200">
                <a:solidFill>
                  <a:srgbClr val="888888"/>
                </a:solidFill>
              </a:defRPr>
            </a:lvl9pPr>
          </a:lstStyle>
          <a:p>
            <a:pPr marL="0" lvl="0" indent="0" algn="r" rtl="0">
              <a:spcBef>
                <a:spcPts val="0"/>
              </a:spcBef>
              <a:spcAft>
                <a:spcPts val="0"/>
              </a:spcAft>
              <a:buNone/>
            </a:pPr>
            <a:fld id="{00000000-1234-1234-1234-123412341234}" type="slidenum">
              <a:rPr lang="en-US"/>
              <a:t>‹Nr.›</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el und vertikaler Text" type="vertTx">
  <p:cSld name="VERTICAL_TEXT">
    <p:spTree>
      <p:nvGrpSpPr>
        <p:cNvPr id="1" name="Shape 72"/>
        <p:cNvGrpSpPr/>
        <p:nvPr/>
      </p:nvGrpSpPr>
      <p:grpSpPr>
        <a:xfrm>
          <a:off x="0" y="0"/>
          <a:ext cx="0" cy="0"/>
          <a:chOff x="0" y="0"/>
          <a:chExt cx="0" cy="0"/>
        </a:xfrm>
      </p:grpSpPr>
      <p:sp>
        <p:nvSpPr>
          <p:cNvPr id="73" name="Google Shape;73;p16"/>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16"/>
          <p:cNvSpPr txBox="1">
            <a:spLocks noGrp="1"/>
          </p:cNvSpPr>
          <p:nvPr>
            <p:ph type="body" idx="1"/>
          </p:nvPr>
        </p:nvSpPr>
        <p:spPr>
          <a:xfrm rot="5400000">
            <a:off x="2396331" y="57944"/>
            <a:ext cx="4351338" cy="78867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5" name="Google Shape;75;p16"/>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6" name="Google Shape;76;p16"/>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16"/>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a:solidFill>
                  <a:srgbClr val="888888"/>
                </a:solidFill>
              </a:defRPr>
            </a:lvl1pPr>
            <a:lvl2pPr marL="0" lvl="1" indent="0" algn="r">
              <a:spcBef>
                <a:spcPts val="0"/>
              </a:spcBef>
              <a:buNone/>
              <a:defRPr sz="1200">
                <a:solidFill>
                  <a:srgbClr val="888888"/>
                </a:solidFill>
              </a:defRPr>
            </a:lvl2pPr>
            <a:lvl3pPr marL="0" lvl="2" indent="0" algn="r">
              <a:spcBef>
                <a:spcPts val="0"/>
              </a:spcBef>
              <a:buNone/>
              <a:defRPr sz="1200">
                <a:solidFill>
                  <a:srgbClr val="888888"/>
                </a:solidFill>
              </a:defRPr>
            </a:lvl3pPr>
            <a:lvl4pPr marL="0" lvl="3" indent="0" algn="r">
              <a:spcBef>
                <a:spcPts val="0"/>
              </a:spcBef>
              <a:buNone/>
              <a:defRPr sz="1200">
                <a:solidFill>
                  <a:srgbClr val="888888"/>
                </a:solidFill>
              </a:defRPr>
            </a:lvl4pPr>
            <a:lvl5pPr marL="0" lvl="4" indent="0" algn="r">
              <a:spcBef>
                <a:spcPts val="0"/>
              </a:spcBef>
              <a:buNone/>
              <a:defRPr sz="1200">
                <a:solidFill>
                  <a:srgbClr val="888888"/>
                </a:solidFill>
              </a:defRPr>
            </a:lvl5pPr>
            <a:lvl6pPr marL="0" lvl="5" indent="0" algn="r">
              <a:spcBef>
                <a:spcPts val="0"/>
              </a:spcBef>
              <a:buNone/>
              <a:defRPr sz="1200">
                <a:solidFill>
                  <a:srgbClr val="888888"/>
                </a:solidFill>
              </a:defRPr>
            </a:lvl6pPr>
            <a:lvl7pPr marL="0" lvl="6" indent="0" algn="r">
              <a:spcBef>
                <a:spcPts val="0"/>
              </a:spcBef>
              <a:buNone/>
              <a:defRPr sz="1200">
                <a:solidFill>
                  <a:srgbClr val="888888"/>
                </a:solidFill>
              </a:defRPr>
            </a:lvl7pPr>
            <a:lvl8pPr marL="0" lvl="7" indent="0" algn="r">
              <a:spcBef>
                <a:spcPts val="0"/>
              </a:spcBef>
              <a:buNone/>
              <a:defRPr sz="1200">
                <a:solidFill>
                  <a:srgbClr val="888888"/>
                </a:solidFill>
              </a:defRPr>
            </a:lvl8pPr>
            <a:lvl9pPr marL="0" lvl="8" indent="0" algn="r">
              <a:spcBef>
                <a:spcPts val="0"/>
              </a:spcBef>
              <a:buNone/>
              <a:defRPr sz="1200">
                <a:solidFill>
                  <a:srgbClr val="888888"/>
                </a:solidFill>
              </a:defRPr>
            </a:lvl9pPr>
          </a:lstStyle>
          <a:p>
            <a:pPr marL="0" lvl="0" indent="0" algn="r" rtl="0">
              <a:spcBef>
                <a:spcPts val="0"/>
              </a:spcBef>
              <a:spcAft>
                <a:spcPts val="0"/>
              </a:spcAft>
              <a:buNone/>
            </a:pPr>
            <a:fld id="{00000000-1234-1234-1234-123412341234}" type="slidenum">
              <a:rPr lang="en-US"/>
              <a:t>‹Nr.›</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kaler Titel und Text" type="vertTitleAndTx">
  <p:cSld name="VERTICAL_TITLE_AND_VERTICAL_TEXT">
    <p:spTree>
      <p:nvGrpSpPr>
        <p:cNvPr id="1" name="Shape 78"/>
        <p:cNvGrpSpPr/>
        <p:nvPr/>
      </p:nvGrpSpPr>
      <p:grpSpPr>
        <a:xfrm>
          <a:off x="0" y="0"/>
          <a:ext cx="0" cy="0"/>
          <a:chOff x="0" y="0"/>
          <a:chExt cx="0" cy="0"/>
        </a:xfrm>
      </p:grpSpPr>
      <p:sp>
        <p:nvSpPr>
          <p:cNvPr id="79" name="Google Shape;79;p17"/>
          <p:cNvSpPr txBox="1">
            <a:spLocks noGrp="1"/>
          </p:cNvSpPr>
          <p:nvPr>
            <p:ph type="title"/>
          </p:nvPr>
        </p:nvSpPr>
        <p:spPr>
          <a:xfrm rot="5400000">
            <a:off x="4623594" y="2285207"/>
            <a:ext cx="5811838" cy="197167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0" name="Google Shape;80;p17"/>
          <p:cNvSpPr txBox="1">
            <a:spLocks noGrp="1"/>
          </p:cNvSpPr>
          <p:nvPr>
            <p:ph type="body" idx="1"/>
          </p:nvPr>
        </p:nvSpPr>
        <p:spPr>
          <a:xfrm rot="5400000">
            <a:off x="623094" y="370681"/>
            <a:ext cx="5811838" cy="5800725"/>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1" name="Google Shape;81;p17"/>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17"/>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17"/>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a:solidFill>
                  <a:srgbClr val="888888"/>
                </a:solidFill>
              </a:defRPr>
            </a:lvl1pPr>
            <a:lvl2pPr marL="0" lvl="1" indent="0" algn="r">
              <a:spcBef>
                <a:spcPts val="0"/>
              </a:spcBef>
              <a:buNone/>
              <a:defRPr sz="1200">
                <a:solidFill>
                  <a:srgbClr val="888888"/>
                </a:solidFill>
              </a:defRPr>
            </a:lvl2pPr>
            <a:lvl3pPr marL="0" lvl="2" indent="0" algn="r">
              <a:spcBef>
                <a:spcPts val="0"/>
              </a:spcBef>
              <a:buNone/>
              <a:defRPr sz="1200">
                <a:solidFill>
                  <a:srgbClr val="888888"/>
                </a:solidFill>
              </a:defRPr>
            </a:lvl3pPr>
            <a:lvl4pPr marL="0" lvl="3" indent="0" algn="r">
              <a:spcBef>
                <a:spcPts val="0"/>
              </a:spcBef>
              <a:buNone/>
              <a:defRPr sz="1200">
                <a:solidFill>
                  <a:srgbClr val="888888"/>
                </a:solidFill>
              </a:defRPr>
            </a:lvl4pPr>
            <a:lvl5pPr marL="0" lvl="4" indent="0" algn="r">
              <a:spcBef>
                <a:spcPts val="0"/>
              </a:spcBef>
              <a:buNone/>
              <a:defRPr sz="1200">
                <a:solidFill>
                  <a:srgbClr val="888888"/>
                </a:solidFill>
              </a:defRPr>
            </a:lvl5pPr>
            <a:lvl6pPr marL="0" lvl="5" indent="0" algn="r">
              <a:spcBef>
                <a:spcPts val="0"/>
              </a:spcBef>
              <a:buNone/>
              <a:defRPr sz="1200">
                <a:solidFill>
                  <a:srgbClr val="888888"/>
                </a:solidFill>
              </a:defRPr>
            </a:lvl6pPr>
            <a:lvl7pPr marL="0" lvl="6" indent="0" algn="r">
              <a:spcBef>
                <a:spcPts val="0"/>
              </a:spcBef>
              <a:buNone/>
              <a:defRPr sz="1200">
                <a:solidFill>
                  <a:srgbClr val="888888"/>
                </a:solidFill>
              </a:defRPr>
            </a:lvl7pPr>
            <a:lvl8pPr marL="0" lvl="7" indent="0" algn="r">
              <a:spcBef>
                <a:spcPts val="0"/>
              </a:spcBef>
              <a:buNone/>
              <a:defRPr sz="1200">
                <a:solidFill>
                  <a:srgbClr val="888888"/>
                </a:solidFill>
              </a:defRPr>
            </a:lvl8pPr>
            <a:lvl9pPr marL="0" lvl="8" indent="0" algn="r">
              <a:spcBef>
                <a:spcPts val="0"/>
              </a:spcBef>
              <a:buNone/>
              <a:defRPr sz="1200">
                <a:solidFill>
                  <a:srgbClr val="888888"/>
                </a:solidFill>
              </a:defRPr>
            </a:lvl9pPr>
          </a:lstStyle>
          <a:p>
            <a:pPr marL="0" lvl="0" indent="0" algn="r" rtl="0">
              <a:spcBef>
                <a:spcPts val="0"/>
              </a:spcBef>
              <a:spcAft>
                <a:spcPts val="0"/>
              </a:spcAft>
              <a:buNone/>
            </a:pPr>
            <a:fld id="{00000000-1234-1234-1234-123412341234}" type="slidenum">
              <a:rPr lang="en-US"/>
              <a:t>‹Nr.›</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elfolie" type="title">
  <p:cSld name="TITLE">
    <p:spTree>
      <p:nvGrpSpPr>
        <p:cNvPr id="1" name="Shape 19"/>
        <p:cNvGrpSpPr/>
        <p:nvPr/>
      </p:nvGrpSpPr>
      <p:grpSpPr>
        <a:xfrm>
          <a:off x="0" y="0"/>
          <a:ext cx="0" cy="0"/>
          <a:chOff x="0" y="0"/>
          <a:chExt cx="0" cy="0"/>
        </a:xfrm>
      </p:grpSpPr>
      <p:sp>
        <p:nvSpPr>
          <p:cNvPr id="20" name="Google Shape;20;p8"/>
          <p:cNvSpPr txBox="1">
            <a:spLocks noGrp="1"/>
          </p:cNvSpPr>
          <p:nvPr>
            <p:ph type="ctrTitle"/>
          </p:nvPr>
        </p:nvSpPr>
        <p:spPr>
          <a:xfrm>
            <a:off x="685800" y="1122363"/>
            <a:ext cx="77724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1" name="Google Shape;21;p8"/>
          <p:cNvSpPr txBox="1">
            <a:spLocks noGrp="1"/>
          </p:cNvSpPr>
          <p:nvPr>
            <p:ph type="subTitle" idx="1"/>
          </p:nvPr>
        </p:nvSpPr>
        <p:spPr>
          <a:xfrm>
            <a:off x="1143000" y="3602038"/>
            <a:ext cx="6858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2" name="Google Shape;22;p8"/>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3" name="Google Shape;23;p8"/>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4" name="Google Shape;24;p8"/>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a:solidFill>
                  <a:srgbClr val="888888"/>
                </a:solidFill>
              </a:defRPr>
            </a:lvl1pPr>
            <a:lvl2pPr marL="0" lvl="1" indent="0" algn="r">
              <a:spcBef>
                <a:spcPts val="0"/>
              </a:spcBef>
              <a:buNone/>
              <a:defRPr sz="1200">
                <a:solidFill>
                  <a:srgbClr val="888888"/>
                </a:solidFill>
              </a:defRPr>
            </a:lvl2pPr>
            <a:lvl3pPr marL="0" lvl="2" indent="0" algn="r">
              <a:spcBef>
                <a:spcPts val="0"/>
              </a:spcBef>
              <a:buNone/>
              <a:defRPr sz="1200">
                <a:solidFill>
                  <a:srgbClr val="888888"/>
                </a:solidFill>
              </a:defRPr>
            </a:lvl3pPr>
            <a:lvl4pPr marL="0" lvl="3" indent="0" algn="r">
              <a:spcBef>
                <a:spcPts val="0"/>
              </a:spcBef>
              <a:buNone/>
              <a:defRPr sz="1200">
                <a:solidFill>
                  <a:srgbClr val="888888"/>
                </a:solidFill>
              </a:defRPr>
            </a:lvl4pPr>
            <a:lvl5pPr marL="0" lvl="4" indent="0" algn="r">
              <a:spcBef>
                <a:spcPts val="0"/>
              </a:spcBef>
              <a:buNone/>
              <a:defRPr sz="1200">
                <a:solidFill>
                  <a:srgbClr val="888888"/>
                </a:solidFill>
              </a:defRPr>
            </a:lvl5pPr>
            <a:lvl6pPr marL="0" lvl="5" indent="0" algn="r">
              <a:spcBef>
                <a:spcPts val="0"/>
              </a:spcBef>
              <a:buNone/>
              <a:defRPr sz="1200">
                <a:solidFill>
                  <a:srgbClr val="888888"/>
                </a:solidFill>
              </a:defRPr>
            </a:lvl6pPr>
            <a:lvl7pPr marL="0" lvl="6" indent="0" algn="r">
              <a:spcBef>
                <a:spcPts val="0"/>
              </a:spcBef>
              <a:buNone/>
              <a:defRPr sz="1200">
                <a:solidFill>
                  <a:srgbClr val="888888"/>
                </a:solidFill>
              </a:defRPr>
            </a:lvl7pPr>
            <a:lvl8pPr marL="0" lvl="7" indent="0" algn="r">
              <a:spcBef>
                <a:spcPts val="0"/>
              </a:spcBef>
              <a:buNone/>
              <a:defRPr sz="1200">
                <a:solidFill>
                  <a:srgbClr val="888888"/>
                </a:solidFill>
              </a:defRPr>
            </a:lvl8pPr>
            <a:lvl9pPr marL="0" lvl="8" indent="0" algn="r">
              <a:spcBef>
                <a:spcPts val="0"/>
              </a:spcBef>
              <a:buNone/>
              <a:defRPr sz="1200">
                <a:solidFill>
                  <a:srgbClr val="888888"/>
                </a:solidFill>
              </a:defRPr>
            </a:lvl9pPr>
          </a:lstStyle>
          <a:p>
            <a:pPr marL="0" lvl="0" indent="0" algn="r" rtl="0">
              <a:spcBef>
                <a:spcPts val="0"/>
              </a:spcBef>
              <a:spcAft>
                <a:spcPts val="0"/>
              </a:spcAft>
              <a:buNone/>
            </a:pPr>
            <a:fld id="{00000000-1234-1234-1234-123412341234}" type="slidenum">
              <a:rPr lang="en-US"/>
              <a:t>‹Nr.›</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el und Inhalt" type="obj">
  <p:cSld name="OBJECT">
    <p:spTree>
      <p:nvGrpSpPr>
        <p:cNvPr id="1" name="Shape 25"/>
        <p:cNvGrpSpPr/>
        <p:nvPr/>
      </p:nvGrpSpPr>
      <p:grpSpPr>
        <a:xfrm>
          <a:off x="0" y="0"/>
          <a:ext cx="0" cy="0"/>
          <a:chOff x="0" y="0"/>
          <a:chExt cx="0" cy="0"/>
        </a:xfrm>
      </p:grpSpPr>
      <p:sp>
        <p:nvSpPr>
          <p:cNvPr id="26" name="Google Shape;26;p9"/>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7" name="Google Shape;27;p9"/>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8" name="Google Shape;28;p9"/>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9" name="Google Shape;29;p9"/>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0" name="Google Shape;30;p9"/>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a:solidFill>
                  <a:srgbClr val="888888"/>
                </a:solidFill>
              </a:defRPr>
            </a:lvl1pPr>
            <a:lvl2pPr marL="0" lvl="1" indent="0" algn="r">
              <a:spcBef>
                <a:spcPts val="0"/>
              </a:spcBef>
              <a:buNone/>
              <a:defRPr sz="1200">
                <a:solidFill>
                  <a:srgbClr val="888888"/>
                </a:solidFill>
              </a:defRPr>
            </a:lvl2pPr>
            <a:lvl3pPr marL="0" lvl="2" indent="0" algn="r">
              <a:spcBef>
                <a:spcPts val="0"/>
              </a:spcBef>
              <a:buNone/>
              <a:defRPr sz="1200">
                <a:solidFill>
                  <a:srgbClr val="888888"/>
                </a:solidFill>
              </a:defRPr>
            </a:lvl3pPr>
            <a:lvl4pPr marL="0" lvl="3" indent="0" algn="r">
              <a:spcBef>
                <a:spcPts val="0"/>
              </a:spcBef>
              <a:buNone/>
              <a:defRPr sz="1200">
                <a:solidFill>
                  <a:srgbClr val="888888"/>
                </a:solidFill>
              </a:defRPr>
            </a:lvl4pPr>
            <a:lvl5pPr marL="0" lvl="4" indent="0" algn="r">
              <a:spcBef>
                <a:spcPts val="0"/>
              </a:spcBef>
              <a:buNone/>
              <a:defRPr sz="1200">
                <a:solidFill>
                  <a:srgbClr val="888888"/>
                </a:solidFill>
              </a:defRPr>
            </a:lvl5pPr>
            <a:lvl6pPr marL="0" lvl="5" indent="0" algn="r">
              <a:spcBef>
                <a:spcPts val="0"/>
              </a:spcBef>
              <a:buNone/>
              <a:defRPr sz="1200">
                <a:solidFill>
                  <a:srgbClr val="888888"/>
                </a:solidFill>
              </a:defRPr>
            </a:lvl6pPr>
            <a:lvl7pPr marL="0" lvl="6" indent="0" algn="r">
              <a:spcBef>
                <a:spcPts val="0"/>
              </a:spcBef>
              <a:buNone/>
              <a:defRPr sz="1200">
                <a:solidFill>
                  <a:srgbClr val="888888"/>
                </a:solidFill>
              </a:defRPr>
            </a:lvl7pPr>
            <a:lvl8pPr marL="0" lvl="7" indent="0" algn="r">
              <a:spcBef>
                <a:spcPts val="0"/>
              </a:spcBef>
              <a:buNone/>
              <a:defRPr sz="1200">
                <a:solidFill>
                  <a:srgbClr val="888888"/>
                </a:solidFill>
              </a:defRPr>
            </a:lvl8pPr>
            <a:lvl9pPr marL="0" lvl="8" indent="0" algn="r">
              <a:spcBef>
                <a:spcPts val="0"/>
              </a:spcBef>
              <a:buNone/>
              <a:defRPr sz="1200">
                <a:solidFill>
                  <a:srgbClr val="888888"/>
                </a:solidFill>
              </a:defRPr>
            </a:lvl9pPr>
          </a:lstStyle>
          <a:p>
            <a:pPr marL="0" lvl="0" indent="0" algn="r" rtl="0">
              <a:spcBef>
                <a:spcPts val="0"/>
              </a:spcBef>
              <a:spcAft>
                <a:spcPts val="0"/>
              </a:spcAft>
              <a:buNone/>
            </a:pPr>
            <a:fld id="{00000000-1234-1234-1234-123412341234}" type="slidenum">
              <a:rPr lang="en-US"/>
              <a:t>‹Nr.›</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Abschnitts-&#10;überschrift" type="secHead">
  <p:cSld name="SECTION_HEADER">
    <p:spTree>
      <p:nvGrpSpPr>
        <p:cNvPr id="1" name="Shape 31"/>
        <p:cNvGrpSpPr/>
        <p:nvPr/>
      </p:nvGrpSpPr>
      <p:grpSpPr>
        <a:xfrm>
          <a:off x="0" y="0"/>
          <a:ext cx="0" cy="0"/>
          <a:chOff x="0" y="0"/>
          <a:chExt cx="0" cy="0"/>
        </a:xfrm>
      </p:grpSpPr>
      <p:sp>
        <p:nvSpPr>
          <p:cNvPr id="32" name="Google Shape;32;p10"/>
          <p:cNvSpPr txBox="1">
            <a:spLocks noGrp="1"/>
          </p:cNvSpPr>
          <p:nvPr>
            <p:ph type="title"/>
          </p:nvPr>
        </p:nvSpPr>
        <p:spPr>
          <a:xfrm>
            <a:off x="623888" y="1709739"/>
            <a:ext cx="78867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3" name="Google Shape;33;p10"/>
          <p:cNvSpPr txBox="1">
            <a:spLocks noGrp="1"/>
          </p:cNvSpPr>
          <p:nvPr>
            <p:ph type="body" idx="1"/>
          </p:nvPr>
        </p:nvSpPr>
        <p:spPr>
          <a:xfrm>
            <a:off x="623888" y="4589464"/>
            <a:ext cx="78867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2400"/>
              <a:buNone/>
              <a:defRPr sz="2400">
                <a:solidFill>
                  <a:schemeClr val="dk1"/>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4" name="Google Shape;34;p10"/>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10"/>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6" name="Google Shape;36;p10"/>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a:solidFill>
                  <a:srgbClr val="888888"/>
                </a:solidFill>
              </a:defRPr>
            </a:lvl1pPr>
            <a:lvl2pPr marL="0" lvl="1" indent="0" algn="r">
              <a:spcBef>
                <a:spcPts val="0"/>
              </a:spcBef>
              <a:buNone/>
              <a:defRPr sz="1200">
                <a:solidFill>
                  <a:srgbClr val="888888"/>
                </a:solidFill>
              </a:defRPr>
            </a:lvl2pPr>
            <a:lvl3pPr marL="0" lvl="2" indent="0" algn="r">
              <a:spcBef>
                <a:spcPts val="0"/>
              </a:spcBef>
              <a:buNone/>
              <a:defRPr sz="1200">
                <a:solidFill>
                  <a:srgbClr val="888888"/>
                </a:solidFill>
              </a:defRPr>
            </a:lvl3pPr>
            <a:lvl4pPr marL="0" lvl="3" indent="0" algn="r">
              <a:spcBef>
                <a:spcPts val="0"/>
              </a:spcBef>
              <a:buNone/>
              <a:defRPr sz="1200">
                <a:solidFill>
                  <a:srgbClr val="888888"/>
                </a:solidFill>
              </a:defRPr>
            </a:lvl4pPr>
            <a:lvl5pPr marL="0" lvl="4" indent="0" algn="r">
              <a:spcBef>
                <a:spcPts val="0"/>
              </a:spcBef>
              <a:buNone/>
              <a:defRPr sz="1200">
                <a:solidFill>
                  <a:srgbClr val="888888"/>
                </a:solidFill>
              </a:defRPr>
            </a:lvl5pPr>
            <a:lvl6pPr marL="0" lvl="5" indent="0" algn="r">
              <a:spcBef>
                <a:spcPts val="0"/>
              </a:spcBef>
              <a:buNone/>
              <a:defRPr sz="1200">
                <a:solidFill>
                  <a:srgbClr val="888888"/>
                </a:solidFill>
              </a:defRPr>
            </a:lvl6pPr>
            <a:lvl7pPr marL="0" lvl="6" indent="0" algn="r">
              <a:spcBef>
                <a:spcPts val="0"/>
              </a:spcBef>
              <a:buNone/>
              <a:defRPr sz="1200">
                <a:solidFill>
                  <a:srgbClr val="888888"/>
                </a:solidFill>
              </a:defRPr>
            </a:lvl7pPr>
            <a:lvl8pPr marL="0" lvl="7" indent="0" algn="r">
              <a:spcBef>
                <a:spcPts val="0"/>
              </a:spcBef>
              <a:buNone/>
              <a:defRPr sz="1200">
                <a:solidFill>
                  <a:srgbClr val="888888"/>
                </a:solidFill>
              </a:defRPr>
            </a:lvl8pPr>
            <a:lvl9pPr marL="0" lvl="8" indent="0" algn="r">
              <a:spcBef>
                <a:spcPts val="0"/>
              </a:spcBef>
              <a:buNone/>
              <a:defRPr sz="1200">
                <a:solidFill>
                  <a:srgbClr val="888888"/>
                </a:solidFill>
              </a:defRPr>
            </a:lvl9pPr>
          </a:lstStyle>
          <a:p>
            <a:pPr marL="0" lvl="0" indent="0" algn="r" rtl="0">
              <a:spcBef>
                <a:spcPts val="0"/>
              </a:spcBef>
              <a:spcAft>
                <a:spcPts val="0"/>
              </a:spcAft>
              <a:buNone/>
            </a:pPr>
            <a:fld id="{00000000-1234-1234-1234-123412341234}" type="slidenum">
              <a:rPr lang="en-US"/>
              <a:t>‹Nr.›</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Zwei Inhalte" type="twoObj">
  <p:cSld name="TWO_OBJECTS">
    <p:spTree>
      <p:nvGrpSpPr>
        <p:cNvPr id="1" name="Shape 37"/>
        <p:cNvGrpSpPr/>
        <p:nvPr/>
      </p:nvGrpSpPr>
      <p:grpSpPr>
        <a:xfrm>
          <a:off x="0" y="0"/>
          <a:ext cx="0" cy="0"/>
          <a:chOff x="0" y="0"/>
          <a:chExt cx="0" cy="0"/>
        </a:xfrm>
      </p:grpSpPr>
      <p:sp>
        <p:nvSpPr>
          <p:cNvPr id="38" name="Google Shape;38;p11"/>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9" name="Google Shape;39;p11"/>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0" name="Google Shape;40;p11"/>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1" name="Google Shape;41;p11"/>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2" name="Google Shape;42;p11"/>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11"/>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a:solidFill>
                  <a:srgbClr val="888888"/>
                </a:solidFill>
              </a:defRPr>
            </a:lvl1pPr>
            <a:lvl2pPr marL="0" lvl="1" indent="0" algn="r">
              <a:spcBef>
                <a:spcPts val="0"/>
              </a:spcBef>
              <a:buNone/>
              <a:defRPr sz="1200">
                <a:solidFill>
                  <a:srgbClr val="888888"/>
                </a:solidFill>
              </a:defRPr>
            </a:lvl2pPr>
            <a:lvl3pPr marL="0" lvl="2" indent="0" algn="r">
              <a:spcBef>
                <a:spcPts val="0"/>
              </a:spcBef>
              <a:buNone/>
              <a:defRPr sz="1200">
                <a:solidFill>
                  <a:srgbClr val="888888"/>
                </a:solidFill>
              </a:defRPr>
            </a:lvl3pPr>
            <a:lvl4pPr marL="0" lvl="3" indent="0" algn="r">
              <a:spcBef>
                <a:spcPts val="0"/>
              </a:spcBef>
              <a:buNone/>
              <a:defRPr sz="1200">
                <a:solidFill>
                  <a:srgbClr val="888888"/>
                </a:solidFill>
              </a:defRPr>
            </a:lvl4pPr>
            <a:lvl5pPr marL="0" lvl="4" indent="0" algn="r">
              <a:spcBef>
                <a:spcPts val="0"/>
              </a:spcBef>
              <a:buNone/>
              <a:defRPr sz="1200">
                <a:solidFill>
                  <a:srgbClr val="888888"/>
                </a:solidFill>
              </a:defRPr>
            </a:lvl5pPr>
            <a:lvl6pPr marL="0" lvl="5" indent="0" algn="r">
              <a:spcBef>
                <a:spcPts val="0"/>
              </a:spcBef>
              <a:buNone/>
              <a:defRPr sz="1200">
                <a:solidFill>
                  <a:srgbClr val="888888"/>
                </a:solidFill>
              </a:defRPr>
            </a:lvl6pPr>
            <a:lvl7pPr marL="0" lvl="6" indent="0" algn="r">
              <a:spcBef>
                <a:spcPts val="0"/>
              </a:spcBef>
              <a:buNone/>
              <a:defRPr sz="1200">
                <a:solidFill>
                  <a:srgbClr val="888888"/>
                </a:solidFill>
              </a:defRPr>
            </a:lvl7pPr>
            <a:lvl8pPr marL="0" lvl="7" indent="0" algn="r">
              <a:spcBef>
                <a:spcPts val="0"/>
              </a:spcBef>
              <a:buNone/>
              <a:defRPr sz="1200">
                <a:solidFill>
                  <a:srgbClr val="888888"/>
                </a:solidFill>
              </a:defRPr>
            </a:lvl8pPr>
            <a:lvl9pPr marL="0" lvl="8" indent="0" algn="r">
              <a:spcBef>
                <a:spcPts val="0"/>
              </a:spcBef>
              <a:buNone/>
              <a:defRPr sz="1200">
                <a:solidFill>
                  <a:srgbClr val="888888"/>
                </a:solidFill>
              </a:defRPr>
            </a:lvl9pPr>
          </a:lstStyle>
          <a:p>
            <a:pPr marL="0" lvl="0" indent="0" algn="r" rtl="0">
              <a:spcBef>
                <a:spcPts val="0"/>
              </a:spcBef>
              <a:spcAft>
                <a:spcPts val="0"/>
              </a:spcAft>
              <a:buNone/>
            </a:pPr>
            <a:fld id="{00000000-1234-1234-1234-123412341234}" type="slidenum">
              <a:rPr lang="en-US"/>
              <a:t>‹Nr.›</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Vergleich" type="twoTxTwoObj">
  <p:cSld name="TWO_OBJECTS_WITH_TEXT">
    <p:spTree>
      <p:nvGrpSpPr>
        <p:cNvPr id="1" name="Shape 44"/>
        <p:cNvGrpSpPr/>
        <p:nvPr/>
      </p:nvGrpSpPr>
      <p:grpSpPr>
        <a:xfrm>
          <a:off x="0" y="0"/>
          <a:ext cx="0" cy="0"/>
          <a:chOff x="0" y="0"/>
          <a:chExt cx="0" cy="0"/>
        </a:xfrm>
      </p:grpSpPr>
      <p:sp>
        <p:nvSpPr>
          <p:cNvPr id="45" name="Google Shape;45;p12"/>
          <p:cNvSpPr txBox="1">
            <a:spLocks noGrp="1"/>
          </p:cNvSpPr>
          <p:nvPr>
            <p:ph type="title"/>
          </p:nvPr>
        </p:nvSpPr>
        <p:spPr>
          <a:xfrm>
            <a:off x="629841" y="365126"/>
            <a:ext cx="78867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6" name="Google Shape;46;p12"/>
          <p:cNvSpPr txBox="1">
            <a:spLocks noGrp="1"/>
          </p:cNvSpPr>
          <p:nvPr>
            <p:ph type="body" idx="1"/>
          </p:nvPr>
        </p:nvSpPr>
        <p:spPr>
          <a:xfrm>
            <a:off x="629842" y="1681163"/>
            <a:ext cx="3868340"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7" name="Google Shape;47;p12"/>
          <p:cNvSpPr txBox="1">
            <a:spLocks noGrp="1"/>
          </p:cNvSpPr>
          <p:nvPr>
            <p:ph type="body" idx="2"/>
          </p:nvPr>
        </p:nvSpPr>
        <p:spPr>
          <a:xfrm>
            <a:off x="629842" y="2505075"/>
            <a:ext cx="3868340"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8" name="Google Shape;48;p12"/>
          <p:cNvSpPr txBox="1">
            <a:spLocks noGrp="1"/>
          </p:cNvSpPr>
          <p:nvPr>
            <p:ph type="body" idx="3"/>
          </p:nvPr>
        </p:nvSpPr>
        <p:spPr>
          <a:xfrm>
            <a:off x="4629150" y="1681163"/>
            <a:ext cx="3887391"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9" name="Google Shape;49;p12"/>
          <p:cNvSpPr txBox="1">
            <a:spLocks noGrp="1"/>
          </p:cNvSpPr>
          <p:nvPr>
            <p:ph type="body" idx="4"/>
          </p:nvPr>
        </p:nvSpPr>
        <p:spPr>
          <a:xfrm>
            <a:off x="4629150" y="2505075"/>
            <a:ext cx="3887391"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0" name="Google Shape;50;p12"/>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1" name="Google Shape;51;p12"/>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12"/>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a:solidFill>
                  <a:srgbClr val="888888"/>
                </a:solidFill>
              </a:defRPr>
            </a:lvl1pPr>
            <a:lvl2pPr marL="0" lvl="1" indent="0" algn="r">
              <a:spcBef>
                <a:spcPts val="0"/>
              </a:spcBef>
              <a:buNone/>
              <a:defRPr sz="1200">
                <a:solidFill>
                  <a:srgbClr val="888888"/>
                </a:solidFill>
              </a:defRPr>
            </a:lvl2pPr>
            <a:lvl3pPr marL="0" lvl="2" indent="0" algn="r">
              <a:spcBef>
                <a:spcPts val="0"/>
              </a:spcBef>
              <a:buNone/>
              <a:defRPr sz="1200">
                <a:solidFill>
                  <a:srgbClr val="888888"/>
                </a:solidFill>
              </a:defRPr>
            </a:lvl3pPr>
            <a:lvl4pPr marL="0" lvl="3" indent="0" algn="r">
              <a:spcBef>
                <a:spcPts val="0"/>
              </a:spcBef>
              <a:buNone/>
              <a:defRPr sz="1200">
                <a:solidFill>
                  <a:srgbClr val="888888"/>
                </a:solidFill>
              </a:defRPr>
            </a:lvl4pPr>
            <a:lvl5pPr marL="0" lvl="4" indent="0" algn="r">
              <a:spcBef>
                <a:spcPts val="0"/>
              </a:spcBef>
              <a:buNone/>
              <a:defRPr sz="1200">
                <a:solidFill>
                  <a:srgbClr val="888888"/>
                </a:solidFill>
              </a:defRPr>
            </a:lvl5pPr>
            <a:lvl6pPr marL="0" lvl="5" indent="0" algn="r">
              <a:spcBef>
                <a:spcPts val="0"/>
              </a:spcBef>
              <a:buNone/>
              <a:defRPr sz="1200">
                <a:solidFill>
                  <a:srgbClr val="888888"/>
                </a:solidFill>
              </a:defRPr>
            </a:lvl6pPr>
            <a:lvl7pPr marL="0" lvl="6" indent="0" algn="r">
              <a:spcBef>
                <a:spcPts val="0"/>
              </a:spcBef>
              <a:buNone/>
              <a:defRPr sz="1200">
                <a:solidFill>
                  <a:srgbClr val="888888"/>
                </a:solidFill>
              </a:defRPr>
            </a:lvl7pPr>
            <a:lvl8pPr marL="0" lvl="7" indent="0" algn="r">
              <a:spcBef>
                <a:spcPts val="0"/>
              </a:spcBef>
              <a:buNone/>
              <a:defRPr sz="1200">
                <a:solidFill>
                  <a:srgbClr val="888888"/>
                </a:solidFill>
              </a:defRPr>
            </a:lvl8pPr>
            <a:lvl9pPr marL="0" lvl="8" indent="0" algn="r">
              <a:spcBef>
                <a:spcPts val="0"/>
              </a:spcBef>
              <a:buNone/>
              <a:defRPr sz="1200">
                <a:solidFill>
                  <a:srgbClr val="888888"/>
                </a:solidFill>
              </a:defRPr>
            </a:lvl9pPr>
          </a:lstStyle>
          <a:p>
            <a:pPr marL="0" lvl="0" indent="0" algn="r" rtl="0">
              <a:spcBef>
                <a:spcPts val="0"/>
              </a:spcBef>
              <a:spcAft>
                <a:spcPts val="0"/>
              </a:spcAft>
              <a:buNone/>
            </a:pPr>
            <a:fld id="{00000000-1234-1234-1234-123412341234}" type="slidenum">
              <a:rPr lang="en-US"/>
              <a:t>‹Nr.›</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Nur Titel" type="titleOnly">
  <p:cSld name="TITLE_ONLY">
    <p:spTree>
      <p:nvGrpSpPr>
        <p:cNvPr id="1" name="Shape 53"/>
        <p:cNvGrpSpPr/>
        <p:nvPr/>
      </p:nvGrpSpPr>
      <p:grpSpPr>
        <a:xfrm>
          <a:off x="0" y="0"/>
          <a:ext cx="0" cy="0"/>
          <a:chOff x="0" y="0"/>
          <a:chExt cx="0" cy="0"/>
        </a:xfrm>
      </p:grpSpPr>
      <p:sp>
        <p:nvSpPr>
          <p:cNvPr id="54" name="Google Shape;54;p13"/>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5" name="Google Shape;55;p13"/>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13"/>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1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a:solidFill>
                  <a:srgbClr val="888888"/>
                </a:solidFill>
              </a:defRPr>
            </a:lvl1pPr>
            <a:lvl2pPr marL="0" lvl="1" indent="0" algn="r">
              <a:spcBef>
                <a:spcPts val="0"/>
              </a:spcBef>
              <a:buNone/>
              <a:defRPr sz="1200">
                <a:solidFill>
                  <a:srgbClr val="888888"/>
                </a:solidFill>
              </a:defRPr>
            </a:lvl2pPr>
            <a:lvl3pPr marL="0" lvl="2" indent="0" algn="r">
              <a:spcBef>
                <a:spcPts val="0"/>
              </a:spcBef>
              <a:buNone/>
              <a:defRPr sz="1200">
                <a:solidFill>
                  <a:srgbClr val="888888"/>
                </a:solidFill>
              </a:defRPr>
            </a:lvl3pPr>
            <a:lvl4pPr marL="0" lvl="3" indent="0" algn="r">
              <a:spcBef>
                <a:spcPts val="0"/>
              </a:spcBef>
              <a:buNone/>
              <a:defRPr sz="1200">
                <a:solidFill>
                  <a:srgbClr val="888888"/>
                </a:solidFill>
              </a:defRPr>
            </a:lvl4pPr>
            <a:lvl5pPr marL="0" lvl="4" indent="0" algn="r">
              <a:spcBef>
                <a:spcPts val="0"/>
              </a:spcBef>
              <a:buNone/>
              <a:defRPr sz="1200">
                <a:solidFill>
                  <a:srgbClr val="888888"/>
                </a:solidFill>
              </a:defRPr>
            </a:lvl5pPr>
            <a:lvl6pPr marL="0" lvl="5" indent="0" algn="r">
              <a:spcBef>
                <a:spcPts val="0"/>
              </a:spcBef>
              <a:buNone/>
              <a:defRPr sz="1200">
                <a:solidFill>
                  <a:srgbClr val="888888"/>
                </a:solidFill>
              </a:defRPr>
            </a:lvl6pPr>
            <a:lvl7pPr marL="0" lvl="6" indent="0" algn="r">
              <a:spcBef>
                <a:spcPts val="0"/>
              </a:spcBef>
              <a:buNone/>
              <a:defRPr sz="1200">
                <a:solidFill>
                  <a:srgbClr val="888888"/>
                </a:solidFill>
              </a:defRPr>
            </a:lvl7pPr>
            <a:lvl8pPr marL="0" lvl="7" indent="0" algn="r">
              <a:spcBef>
                <a:spcPts val="0"/>
              </a:spcBef>
              <a:buNone/>
              <a:defRPr sz="1200">
                <a:solidFill>
                  <a:srgbClr val="888888"/>
                </a:solidFill>
              </a:defRPr>
            </a:lvl8pPr>
            <a:lvl9pPr marL="0" lvl="8" indent="0" algn="r">
              <a:spcBef>
                <a:spcPts val="0"/>
              </a:spcBef>
              <a:buNone/>
              <a:defRPr sz="1200">
                <a:solidFill>
                  <a:srgbClr val="888888"/>
                </a:solidFill>
              </a:defRPr>
            </a:lvl9pPr>
          </a:lstStyle>
          <a:p>
            <a:pPr marL="0" lvl="0" indent="0" algn="r" rtl="0">
              <a:spcBef>
                <a:spcPts val="0"/>
              </a:spcBef>
              <a:spcAft>
                <a:spcPts val="0"/>
              </a:spcAft>
              <a:buNone/>
            </a:pPr>
            <a:fld id="{00000000-1234-1234-1234-123412341234}" type="slidenum">
              <a:rPr lang="en-US"/>
              <a:t>‹Nr.›</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Inhalt mit Überschrift" type="objTx">
  <p:cSld name="OBJECT_WITH_CAPTION_TEXT">
    <p:spTree>
      <p:nvGrpSpPr>
        <p:cNvPr id="1" name="Shape 58"/>
        <p:cNvGrpSpPr/>
        <p:nvPr/>
      </p:nvGrpSpPr>
      <p:grpSpPr>
        <a:xfrm>
          <a:off x="0" y="0"/>
          <a:ext cx="0" cy="0"/>
          <a:chOff x="0" y="0"/>
          <a:chExt cx="0" cy="0"/>
        </a:xfrm>
      </p:grpSpPr>
      <p:sp>
        <p:nvSpPr>
          <p:cNvPr id="59" name="Google Shape;59;p14"/>
          <p:cNvSpPr txBox="1">
            <a:spLocks noGrp="1"/>
          </p:cNvSpPr>
          <p:nvPr>
            <p:ph type="title"/>
          </p:nvPr>
        </p:nvSpPr>
        <p:spPr>
          <a:xfrm>
            <a:off x="629841" y="457200"/>
            <a:ext cx="2949178"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0" name="Google Shape;60;p14"/>
          <p:cNvSpPr txBox="1">
            <a:spLocks noGrp="1"/>
          </p:cNvSpPr>
          <p:nvPr>
            <p:ph type="body" idx="1"/>
          </p:nvPr>
        </p:nvSpPr>
        <p:spPr>
          <a:xfrm>
            <a:off x="3887391" y="987426"/>
            <a:ext cx="462915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1" name="Google Shape;61;p14"/>
          <p:cNvSpPr txBox="1">
            <a:spLocks noGrp="1"/>
          </p:cNvSpPr>
          <p:nvPr>
            <p:ph type="body" idx="2"/>
          </p:nvPr>
        </p:nvSpPr>
        <p:spPr>
          <a:xfrm>
            <a:off x="629841" y="2057400"/>
            <a:ext cx="2949178"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2" name="Google Shape;62;p14"/>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14"/>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14"/>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a:solidFill>
                  <a:srgbClr val="888888"/>
                </a:solidFill>
              </a:defRPr>
            </a:lvl1pPr>
            <a:lvl2pPr marL="0" lvl="1" indent="0" algn="r">
              <a:spcBef>
                <a:spcPts val="0"/>
              </a:spcBef>
              <a:buNone/>
              <a:defRPr sz="1200">
                <a:solidFill>
                  <a:srgbClr val="888888"/>
                </a:solidFill>
              </a:defRPr>
            </a:lvl2pPr>
            <a:lvl3pPr marL="0" lvl="2" indent="0" algn="r">
              <a:spcBef>
                <a:spcPts val="0"/>
              </a:spcBef>
              <a:buNone/>
              <a:defRPr sz="1200">
                <a:solidFill>
                  <a:srgbClr val="888888"/>
                </a:solidFill>
              </a:defRPr>
            </a:lvl3pPr>
            <a:lvl4pPr marL="0" lvl="3" indent="0" algn="r">
              <a:spcBef>
                <a:spcPts val="0"/>
              </a:spcBef>
              <a:buNone/>
              <a:defRPr sz="1200">
                <a:solidFill>
                  <a:srgbClr val="888888"/>
                </a:solidFill>
              </a:defRPr>
            </a:lvl4pPr>
            <a:lvl5pPr marL="0" lvl="4" indent="0" algn="r">
              <a:spcBef>
                <a:spcPts val="0"/>
              </a:spcBef>
              <a:buNone/>
              <a:defRPr sz="1200">
                <a:solidFill>
                  <a:srgbClr val="888888"/>
                </a:solidFill>
              </a:defRPr>
            </a:lvl5pPr>
            <a:lvl6pPr marL="0" lvl="5" indent="0" algn="r">
              <a:spcBef>
                <a:spcPts val="0"/>
              </a:spcBef>
              <a:buNone/>
              <a:defRPr sz="1200">
                <a:solidFill>
                  <a:srgbClr val="888888"/>
                </a:solidFill>
              </a:defRPr>
            </a:lvl6pPr>
            <a:lvl7pPr marL="0" lvl="6" indent="0" algn="r">
              <a:spcBef>
                <a:spcPts val="0"/>
              </a:spcBef>
              <a:buNone/>
              <a:defRPr sz="1200">
                <a:solidFill>
                  <a:srgbClr val="888888"/>
                </a:solidFill>
              </a:defRPr>
            </a:lvl7pPr>
            <a:lvl8pPr marL="0" lvl="7" indent="0" algn="r">
              <a:spcBef>
                <a:spcPts val="0"/>
              </a:spcBef>
              <a:buNone/>
              <a:defRPr sz="1200">
                <a:solidFill>
                  <a:srgbClr val="888888"/>
                </a:solidFill>
              </a:defRPr>
            </a:lvl8pPr>
            <a:lvl9pPr marL="0" lvl="8" indent="0" algn="r">
              <a:spcBef>
                <a:spcPts val="0"/>
              </a:spcBef>
              <a:buNone/>
              <a:defRPr sz="1200">
                <a:solidFill>
                  <a:srgbClr val="888888"/>
                </a:solidFill>
              </a:defRPr>
            </a:lvl9pPr>
          </a:lstStyle>
          <a:p>
            <a:pPr marL="0" lvl="0" indent="0" algn="r" rtl="0">
              <a:spcBef>
                <a:spcPts val="0"/>
              </a:spcBef>
              <a:spcAft>
                <a:spcPts val="0"/>
              </a:spcAft>
              <a:buNone/>
            </a:pPr>
            <a:fld id="{00000000-1234-1234-1234-123412341234}" type="slidenum">
              <a:rPr lang="en-US"/>
              <a:t>‹Nr.›</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ild mit Überschrift" type="picTx">
  <p:cSld name="PICTURE_WITH_CAPTION_TEXT">
    <p:spTree>
      <p:nvGrpSpPr>
        <p:cNvPr id="1" name="Shape 65"/>
        <p:cNvGrpSpPr/>
        <p:nvPr/>
      </p:nvGrpSpPr>
      <p:grpSpPr>
        <a:xfrm>
          <a:off x="0" y="0"/>
          <a:ext cx="0" cy="0"/>
          <a:chOff x="0" y="0"/>
          <a:chExt cx="0" cy="0"/>
        </a:xfrm>
      </p:grpSpPr>
      <p:sp>
        <p:nvSpPr>
          <p:cNvPr id="66" name="Google Shape;66;p15"/>
          <p:cNvSpPr txBox="1">
            <a:spLocks noGrp="1"/>
          </p:cNvSpPr>
          <p:nvPr>
            <p:ph type="title"/>
          </p:nvPr>
        </p:nvSpPr>
        <p:spPr>
          <a:xfrm>
            <a:off x="629841" y="457200"/>
            <a:ext cx="2949178"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15"/>
          <p:cNvSpPr>
            <a:spLocks noGrp="1"/>
          </p:cNvSpPr>
          <p:nvPr>
            <p:ph type="pic" idx="2"/>
          </p:nvPr>
        </p:nvSpPr>
        <p:spPr>
          <a:xfrm>
            <a:off x="3887391" y="987426"/>
            <a:ext cx="4629150" cy="4873625"/>
          </a:xfrm>
          <a:prstGeom prst="rect">
            <a:avLst/>
          </a:prstGeom>
          <a:noFill/>
          <a:ln>
            <a:noFill/>
          </a:ln>
        </p:spPr>
      </p:sp>
      <p:sp>
        <p:nvSpPr>
          <p:cNvPr id="68" name="Google Shape;68;p15"/>
          <p:cNvSpPr txBox="1">
            <a:spLocks noGrp="1"/>
          </p:cNvSpPr>
          <p:nvPr>
            <p:ph type="body" idx="1"/>
          </p:nvPr>
        </p:nvSpPr>
        <p:spPr>
          <a:xfrm>
            <a:off x="629841" y="2057400"/>
            <a:ext cx="2949178"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15"/>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15"/>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15"/>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a:solidFill>
                  <a:srgbClr val="888888"/>
                </a:solidFill>
              </a:defRPr>
            </a:lvl1pPr>
            <a:lvl2pPr marL="0" lvl="1" indent="0" algn="r">
              <a:spcBef>
                <a:spcPts val="0"/>
              </a:spcBef>
              <a:buNone/>
              <a:defRPr sz="1200">
                <a:solidFill>
                  <a:srgbClr val="888888"/>
                </a:solidFill>
              </a:defRPr>
            </a:lvl2pPr>
            <a:lvl3pPr marL="0" lvl="2" indent="0" algn="r">
              <a:spcBef>
                <a:spcPts val="0"/>
              </a:spcBef>
              <a:buNone/>
              <a:defRPr sz="1200">
                <a:solidFill>
                  <a:srgbClr val="888888"/>
                </a:solidFill>
              </a:defRPr>
            </a:lvl3pPr>
            <a:lvl4pPr marL="0" lvl="3" indent="0" algn="r">
              <a:spcBef>
                <a:spcPts val="0"/>
              </a:spcBef>
              <a:buNone/>
              <a:defRPr sz="1200">
                <a:solidFill>
                  <a:srgbClr val="888888"/>
                </a:solidFill>
              </a:defRPr>
            </a:lvl4pPr>
            <a:lvl5pPr marL="0" lvl="4" indent="0" algn="r">
              <a:spcBef>
                <a:spcPts val="0"/>
              </a:spcBef>
              <a:buNone/>
              <a:defRPr sz="1200">
                <a:solidFill>
                  <a:srgbClr val="888888"/>
                </a:solidFill>
              </a:defRPr>
            </a:lvl5pPr>
            <a:lvl6pPr marL="0" lvl="5" indent="0" algn="r">
              <a:spcBef>
                <a:spcPts val="0"/>
              </a:spcBef>
              <a:buNone/>
              <a:defRPr sz="1200">
                <a:solidFill>
                  <a:srgbClr val="888888"/>
                </a:solidFill>
              </a:defRPr>
            </a:lvl6pPr>
            <a:lvl7pPr marL="0" lvl="6" indent="0" algn="r">
              <a:spcBef>
                <a:spcPts val="0"/>
              </a:spcBef>
              <a:buNone/>
              <a:defRPr sz="1200">
                <a:solidFill>
                  <a:srgbClr val="888888"/>
                </a:solidFill>
              </a:defRPr>
            </a:lvl7pPr>
            <a:lvl8pPr marL="0" lvl="7" indent="0" algn="r">
              <a:spcBef>
                <a:spcPts val="0"/>
              </a:spcBef>
              <a:buNone/>
              <a:defRPr sz="1200">
                <a:solidFill>
                  <a:srgbClr val="888888"/>
                </a:solidFill>
              </a:defRPr>
            </a:lvl8pPr>
            <a:lvl9pPr marL="0" lvl="8" indent="0" algn="r">
              <a:spcBef>
                <a:spcPts val="0"/>
              </a:spcBef>
              <a:buNone/>
              <a:defRPr sz="1200">
                <a:solidFill>
                  <a:srgbClr val="888888"/>
                </a:solidFill>
              </a:defRPr>
            </a:lvl9pPr>
          </a:lstStyle>
          <a:p>
            <a:pPr marL="0" lvl="0" indent="0" algn="r" rtl="0">
              <a:spcBef>
                <a:spcPts val="0"/>
              </a:spcBef>
              <a:spcAft>
                <a:spcPts val="0"/>
              </a:spcAft>
              <a:buNone/>
            </a:pPr>
            <a:fld id="{00000000-1234-1234-1234-123412341234}" type="slidenum">
              <a:rPr lang="en-US"/>
              <a:t>‹Nr.›</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6"/>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6"/>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6"/>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6"/>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6"/>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‹Nr.›</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5.jpg"/></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124"/>
        <p:cNvGrpSpPr/>
        <p:nvPr/>
      </p:nvGrpSpPr>
      <p:grpSpPr>
        <a:xfrm>
          <a:off x="0" y="0"/>
          <a:ext cx="0" cy="0"/>
          <a:chOff x="0" y="0"/>
          <a:chExt cx="0" cy="0"/>
        </a:xfrm>
      </p:grpSpPr>
      <p:sp>
        <p:nvSpPr>
          <p:cNvPr id="3" name="Textfeld 2">
            <a:extLst>
              <a:ext uri="{FF2B5EF4-FFF2-40B4-BE49-F238E27FC236}">
                <a16:creationId xmlns:a16="http://schemas.microsoft.com/office/drawing/2014/main" id="{72B4218C-0809-EE88-6B85-688137149D94}"/>
              </a:ext>
            </a:extLst>
          </p:cNvPr>
          <p:cNvSpPr txBox="1"/>
          <p:nvPr/>
        </p:nvSpPr>
        <p:spPr>
          <a:xfrm>
            <a:off x="544286" y="1674636"/>
            <a:ext cx="8055428" cy="4247317"/>
          </a:xfrm>
          <a:prstGeom prst="rect">
            <a:avLst/>
          </a:prstGeom>
          <a:noFill/>
          <a:ln w="38100"/>
        </p:spPr>
        <p:style>
          <a:lnRef idx="0">
            <a:schemeClr val="dk1"/>
          </a:lnRef>
          <a:fillRef idx="1001">
            <a:schemeClr val="lt1"/>
          </a:fillRef>
          <a:effectRef idx="3">
            <a:schemeClr val="dk1"/>
          </a:effectRef>
          <a:fontRef idx="minor">
            <a:schemeClr val="lt1"/>
          </a:fontRef>
        </p:style>
        <p:txBody>
          <a:bodyPr wrap="square">
            <a:spAutoFit/>
          </a:bodyPr>
          <a:lstStyle/>
          <a:p>
            <a:pPr>
              <a:lnSpc>
                <a:spcPct val="90000"/>
              </a:lnSpc>
            </a:pPr>
            <a:r>
              <a:rPr lang="de-DE" sz="2000">
                <a:solidFill>
                  <a:schemeClr val="bg1"/>
                </a:solidFill>
              </a:rPr>
              <a:t>As a </a:t>
            </a:r>
            <a:r>
              <a:rPr lang="de-DE" sz="2000">
                <a:solidFill>
                  <a:schemeClr val="bg1"/>
                </a:solidFill>
                <a:highlight>
                  <a:srgbClr val="008080"/>
                </a:highlight>
              </a:rPr>
              <a:t>solo artist </a:t>
            </a:r>
            <a:r>
              <a:rPr lang="de-DE" sz="2000">
                <a:solidFill>
                  <a:schemeClr val="bg1"/>
                </a:solidFill>
              </a:rPr>
              <a:t>or </a:t>
            </a:r>
            <a:r>
              <a:rPr lang="de-DE" sz="2000">
                <a:solidFill>
                  <a:schemeClr val="bg1"/>
                </a:solidFill>
                <a:highlight>
                  <a:srgbClr val="008080"/>
                </a:highlight>
              </a:rPr>
              <a:t>band</a:t>
            </a:r>
            <a:r>
              <a:rPr lang="de-DE" sz="2000">
                <a:solidFill>
                  <a:schemeClr val="bg1"/>
                </a:solidFill>
              </a:rPr>
              <a:t>, you should </a:t>
            </a:r>
            <a:r>
              <a:rPr lang="de-DE" sz="2000">
                <a:solidFill>
                  <a:schemeClr val="bg1"/>
                </a:solidFill>
                <a:highlight>
                  <a:srgbClr val="008080"/>
                </a:highlight>
              </a:rPr>
              <a:t>perform your own song </a:t>
            </a:r>
            <a:r>
              <a:rPr lang="de-DE" sz="2000">
                <a:solidFill>
                  <a:schemeClr val="bg1"/>
                </a:solidFill>
              </a:rPr>
              <a:t>live in front of an audience or as a music video (TikTok, YouTube, etc.) or add it to a playlist.</a:t>
            </a:r>
          </a:p>
          <a:p>
            <a:pPr>
              <a:lnSpc>
                <a:spcPct val="90000"/>
              </a:lnSpc>
            </a:pPr>
            <a:endParaRPr lang="de-DE" sz="2000">
              <a:solidFill>
                <a:schemeClr val="bg1"/>
              </a:solidFill>
            </a:endParaRPr>
          </a:p>
          <a:p>
            <a:pPr>
              <a:lnSpc>
                <a:spcPct val="90000"/>
              </a:lnSpc>
            </a:pPr>
            <a:r>
              <a:rPr lang="de-DE" sz="2000">
                <a:solidFill>
                  <a:schemeClr val="bg1"/>
                </a:solidFill>
              </a:rPr>
              <a:t>Goal: Reach your target audience with your performance! To do this, you have to move back and forth, forwards and backwards, constantly and always through four rooms (modes).</a:t>
            </a:r>
          </a:p>
          <a:p>
            <a:pPr>
              <a:lnSpc>
                <a:spcPct val="90000"/>
              </a:lnSpc>
            </a:pPr>
            <a:endParaRPr lang="de-DE" sz="2000">
              <a:solidFill>
                <a:schemeClr val="bg1"/>
              </a:solidFill>
            </a:endParaRPr>
          </a:p>
          <a:p>
            <a:pPr>
              <a:lnSpc>
                <a:spcPct val="90000"/>
              </a:lnSpc>
            </a:pPr>
            <a:r>
              <a:rPr lang="de-DE" sz="2000">
                <a:solidFill>
                  <a:schemeClr val="bg1"/>
                </a:solidFill>
              </a:rPr>
              <a:t>To do: </a:t>
            </a:r>
            <a:r>
              <a:rPr lang="de-DE" sz="2000">
                <a:solidFill>
                  <a:schemeClr val="bg1"/>
                </a:solidFill>
                <a:highlight>
                  <a:srgbClr val="008080"/>
                </a:highlight>
              </a:rPr>
              <a:t>Connect</a:t>
            </a:r>
            <a:r>
              <a:rPr lang="de-DE" sz="2000">
                <a:solidFill>
                  <a:schemeClr val="bg1"/>
                </a:solidFill>
              </a:rPr>
              <a:t> and use all kinds of people and applications, devices, technologies, etc. Involve friends, acquaintances, family, your audience or professionals that you know personally, indirectly or through other channels (Instagram, etc.). Anything that helps you is allowed, but just don't copy songs.</a:t>
            </a:r>
          </a:p>
          <a:p>
            <a:pPr>
              <a:lnSpc>
                <a:spcPct val="90000"/>
              </a:lnSpc>
            </a:pPr>
            <a:endParaRPr lang="de-DE" sz="2000">
              <a:solidFill>
                <a:schemeClr val="bg1"/>
              </a:solidFill>
            </a:endParaRPr>
          </a:p>
          <a:p>
            <a:pPr>
              <a:lnSpc>
                <a:spcPct val="90000"/>
              </a:lnSpc>
            </a:pPr>
            <a:r>
              <a:rPr lang="de-DE" sz="2000">
                <a:solidFill>
                  <a:schemeClr val="bg1"/>
                </a:solidFill>
              </a:rPr>
              <a:t>You have </a:t>
            </a:r>
            <a:r>
              <a:rPr lang="de-DE" sz="2000">
                <a:solidFill>
                  <a:schemeClr val="bg1"/>
                </a:solidFill>
                <a:highlight>
                  <a:srgbClr val="008080"/>
                </a:highlight>
              </a:rPr>
              <a:t>8 hours </a:t>
            </a:r>
            <a:r>
              <a:rPr lang="de-DE" sz="2000">
                <a:solidFill>
                  <a:schemeClr val="bg1"/>
                </a:solidFill>
              </a:rPr>
              <a:t>for this task!</a:t>
            </a:r>
          </a:p>
        </p:txBody>
      </p:sp>
      <p:sp>
        <p:nvSpPr>
          <p:cNvPr id="5" name="Textfeld 4">
            <a:extLst>
              <a:ext uri="{FF2B5EF4-FFF2-40B4-BE49-F238E27FC236}">
                <a16:creationId xmlns:a16="http://schemas.microsoft.com/office/drawing/2014/main" id="{C623470C-728C-6C15-3491-E1DABFEB3B65}"/>
              </a:ext>
            </a:extLst>
          </p:cNvPr>
          <p:cNvSpPr txBox="1"/>
          <p:nvPr/>
        </p:nvSpPr>
        <p:spPr>
          <a:xfrm>
            <a:off x="544286" y="659049"/>
            <a:ext cx="8055428" cy="840230"/>
          </a:xfrm>
          <a:prstGeom prst="rect">
            <a:avLst/>
          </a:prstGeom>
          <a:noFill/>
        </p:spPr>
        <p:txBody>
          <a:bodyPr wrap="square">
            <a:spAutoFit/>
          </a:bodyPr>
          <a:lstStyle/>
          <a:p>
            <a:pPr algn="ctr">
              <a:lnSpc>
                <a:spcPct val="90000"/>
              </a:lnSpc>
            </a:pPr>
            <a:r>
              <a:rPr lang="de-DE" sz="5400">
                <a:solidFill>
                  <a:schemeClr val="bg1"/>
                </a:solidFill>
              </a:rPr>
              <a:t>Songwriting-Challenge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96"/>
        <p:cNvGrpSpPr/>
        <p:nvPr/>
      </p:nvGrpSpPr>
      <p:grpSpPr>
        <a:xfrm>
          <a:off x="0" y="0"/>
          <a:ext cx="0" cy="0"/>
          <a:chOff x="0" y="0"/>
          <a:chExt cx="0" cy="0"/>
        </a:xfrm>
      </p:grpSpPr>
      <p:pic>
        <p:nvPicPr>
          <p:cNvPr id="97" name="Google Shape;97;p2" descr="Songwriting - Apps im Musikunterricht · Lernangebot · HOOU"/>
          <p:cNvPicPr preferRelativeResize="0"/>
          <p:nvPr/>
        </p:nvPicPr>
        <p:blipFill rotWithShape="1">
          <a:blip r:embed="rId3">
            <a:alphaModFix amt="50000"/>
          </a:blip>
          <a:srcRect l="16998" r="7853" b="79"/>
          <a:stretch/>
        </p:blipFill>
        <p:spPr>
          <a:xfrm>
            <a:off x="0" y="0"/>
            <a:ext cx="9144000" cy="6858000"/>
          </a:xfrm>
          <a:prstGeom prst="rect">
            <a:avLst/>
          </a:prstGeom>
          <a:noFill/>
          <a:ln>
            <a:noFill/>
          </a:ln>
        </p:spPr>
      </p:pic>
      <p:sp>
        <p:nvSpPr>
          <p:cNvPr id="98" name="Google Shape;98;p2"/>
          <p:cNvSpPr txBox="1"/>
          <p:nvPr/>
        </p:nvSpPr>
        <p:spPr>
          <a:xfrm>
            <a:off x="613316" y="682186"/>
            <a:ext cx="7917366" cy="840190"/>
          </a:xfrm>
          <a:prstGeom prst="rect">
            <a:avLst/>
          </a:prstGeom>
          <a:noFill/>
          <a:ln>
            <a:noFill/>
          </a:ln>
        </p:spPr>
        <p:txBody>
          <a:bodyPr spcFirstLastPara="1" wrap="square" lIns="91425" tIns="45700" rIns="91425" bIns="45700" anchor="ctr" anchorCtr="0">
            <a:spAutoFit/>
          </a:bodyPr>
          <a:lstStyle/>
          <a:p>
            <a:pPr marL="0" marR="0" lvl="0" indent="0" algn="ctr" rtl="0">
              <a:lnSpc>
                <a:spcPct val="90000"/>
              </a:lnSpc>
              <a:spcBef>
                <a:spcPts val="0"/>
              </a:spcBef>
              <a:spcAft>
                <a:spcPts val="0"/>
              </a:spcAft>
              <a:buNone/>
            </a:pPr>
            <a:r>
              <a:rPr lang="en-US" sz="5400" b="0" i="0" u="none" strike="noStrike" cap="none">
                <a:solidFill>
                  <a:schemeClr val="lt1"/>
                </a:solidFill>
                <a:latin typeface="Arial"/>
                <a:ea typeface="Arial"/>
                <a:cs typeface="Arial"/>
                <a:sym typeface="Arial"/>
              </a:rPr>
              <a:t>Exploring &amp; Collecting</a:t>
            </a:r>
            <a:endParaRPr sz="5400" b="0" i="0" u="none" strike="noStrike" cap="none">
              <a:solidFill>
                <a:schemeClr val="lt1"/>
              </a:solidFill>
              <a:latin typeface="Arial"/>
              <a:ea typeface="Arial"/>
              <a:cs typeface="Arial"/>
              <a:sym typeface="Arial"/>
            </a:endParaRPr>
          </a:p>
        </p:txBody>
      </p:sp>
      <p:sp>
        <p:nvSpPr>
          <p:cNvPr id="99" name="Google Shape;99;p2"/>
          <p:cNvSpPr txBox="1"/>
          <p:nvPr/>
        </p:nvSpPr>
        <p:spPr>
          <a:xfrm>
            <a:off x="613316" y="1845503"/>
            <a:ext cx="7917367" cy="3145436"/>
          </a:xfrm>
          <a:prstGeom prst="rect">
            <a:avLst/>
          </a:prstGeom>
          <a:noFill/>
          <a:ln>
            <a:noFill/>
          </a:ln>
        </p:spPr>
        <p:txBody>
          <a:bodyPr spcFirstLastPara="1" wrap="square" lIns="91425" tIns="45700" rIns="91425" bIns="45700" anchor="ctr" anchorCtr="0">
            <a:spAutoFit/>
          </a:bodyPr>
          <a:lstStyle/>
          <a:p>
            <a:pPr marR="0" lvl="0" indent="0" algn="l" rtl="0">
              <a:lnSpc>
                <a:spcPct val="90000"/>
              </a:lnSpc>
              <a:spcBef>
                <a:spcPts val="1200"/>
              </a:spcBef>
              <a:spcAft>
                <a:spcPts val="0"/>
              </a:spcAft>
              <a:buNone/>
            </a:pPr>
            <a:r>
              <a:rPr lang="en-US" sz="2200" b="0" i="0" u="none" strike="noStrike" cap="none">
                <a:solidFill>
                  <a:schemeClr val="lt1"/>
                </a:solidFill>
                <a:highlight>
                  <a:srgbClr val="20415C"/>
                </a:highlight>
                <a:latin typeface="Arial"/>
                <a:ea typeface="Arial"/>
                <a:cs typeface="Arial"/>
                <a:sym typeface="Arial"/>
              </a:rPr>
              <a:t>Do I have any ideas for lyrics, sounds, instruments, chords, beats, etc.?</a:t>
            </a:r>
          </a:p>
          <a:p>
            <a:pPr marR="0" lvl="0" indent="0" algn="l" rtl="0">
              <a:lnSpc>
                <a:spcPct val="90000"/>
              </a:lnSpc>
              <a:spcBef>
                <a:spcPts val="1200"/>
              </a:spcBef>
              <a:spcAft>
                <a:spcPts val="0"/>
              </a:spcAft>
              <a:buNone/>
            </a:pPr>
            <a:r>
              <a:rPr lang="en-US" sz="2200" b="0" i="0" u="none" strike="noStrike" cap="none">
                <a:solidFill>
                  <a:schemeClr val="lt1"/>
                </a:solidFill>
                <a:highlight>
                  <a:srgbClr val="20415C"/>
                </a:highlight>
                <a:latin typeface="Arial"/>
                <a:ea typeface="Arial"/>
                <a:cs typeface="Arial"/>
                <a:sym typeface="Arial"/>
              </a:rPr>
              <a:t>Have I/we tried all the sounds/beats/samples etc. available in the app/software, device or instrument?</a:t>
            </a:r>
          </a:p>
          <a:p>
            <a:pPr marR="0" lvl="0" indent="0" algn="l" rtl="0">
              <a:lnSpc>
                <a:spcPct val="90000"/>
              </a:lnSpc>
              <a:spcBef>
                <a:spcPts val="1200"/>
              </a:spcBef>
              <a:spcAft>
                <a:spcPts val="0"/>
              </a:spcAft>
              <a:buNone/>
            </a:pPr>
            <a:r>
              <a:rPr lang="en-US" sz="2200" b="0" i="0" u="none" strike="noStrike" cap="none">
                <a:solidFill>
                  <a:schemeClr val="lt1"/>
                </a:solidFill>
                <a:highlight>
                  <a:srgbClr val="20415C"/>
                </a:highlight>
                <a:latin typeface="Arial"/>
                <a:ea typeface="Arial"/>
                <a:cs typeface="Arial"/>
                <a:sym typeface="Arial"/>
              </a:rPr>
              <a:t>Can we improvise or 'tinker' until we come up with an idea (great)?</a:t>
            </a:r>
          </a:p>
          <a:p>
            <a:pPr marR="0" lvl="0" indent="0" algn="l" rtl="0">
              <a:lnSpc>
                <a:spcPct val="90000"/>
              </a:lnSpc>
              <a:spcBef>
                <a:spcPts val="1200"/>
              </a:spcBef>
              <a:spcAft>
                <a:spcPts val="0"/>
              </a:spcAft>
              <a:buNone/>
            </a:pPr>
            <a:r>
              <a:rPr lang="en-US" sz="2200" b="0" i="0" u="none" strike="noStrike" cap="none">
                <a:solidFill>
                  <a:schemeClr val="lt1"/>
                </a:solidFill>
                <a:highlight>
                  <a:srgbClr val="20415C"/>
                </a:highlight>
                <a:latin typeface="Arial"/>
                <a:ea typeface="Arial"/>
                <a:cs typeface="Arial"/>
                <a:sym typeface="Arial"/>
              </a:rPr>
              <a:t>If you play in a band, will the others like the ideas and be able to realise them?</a:t>
            </a:r>
            <a:endParaRPr sz="2200" b="0" i="0" u="none" strike="noStrike" cap="none">
              <a:solidFill>
                <a:schemeClr val="lt1"/>
              </a:solidFill>
              <a:highlight>
                <a:srgbClr val="20415C"/>
              </a:highlight>
              <a:latin typeface="Arial"/>
              <a:ea typeface="Arial"/>
              <a:cs typeface="Arial"/>
              <a:sym typeface="Arial"/>
            </a:endParaRPr>
          </a:p>
        </p:txBody>
      </p:sp>
      <p:sp>
        <p:nvSpPr>
          <p:cNvPr id="100" name="Google Shape;100;p2"/>
          <p:cNvSpPr/>
          <p:nvPr/>
        </p:nvSpPr>
        <p:spPr>
          <a:xfrm>
            <a:off x="4998525" y="5314067"/>
            <a:ext cx="3423300" cy="996054"/>
          </a:xfrm>
          <a:prstGeom prst="roundRect">
            <a:avLst>
              <a:gd name="adj" fmla="val 0"/>
            </a:avLst>
          </a:prstGeom>
          <a:solidFill>
            <a:srgbClr val="20415C"/>
          </a:solidFill>
          <a:ln>
            <a:noFill/>
          </a:ln>
        </p:spPr>
        <p:txBody>
          <a:bodyPr spcFirstLastPara="1" wrap="square" lIns="91425" tIns="45700" rIns="91425" bIns="45700" anchor="t" anchorCtr="0">
            <a:noAutofit/>
          </a:bodyPr>
          <a:lstStyle/>
          <a:p>
            <a:pPr marL="0" marR="0" lvl="0" indent="0" algn="ctr" rtl="0">
              <a:lnSpc>
                <a:spcPct val="90000"/>
              </a:lnSpc>
              <a:spcBef>
                <a:spcPts val="600"/>
              </a:spcBef>
              <a:spcAft>
                <a:spcPts val="0"/>
              </a:spcAft>
              <a:buNone/>
            </a:pPr>
            <a:r>
              <a:rPr lang="en-US" sz="1400" b="0" i="0" u="none" strike="noStrike" cap="none">
                <a:solidFill>
                  <a:schemeClr val="lt1"/>
                </a:solidFill>
                <a:latin typeface="Arial"/>
                <a:ea typeface="Arial"/>
                <a:cs typeface="Arial"/>
                <a:sym typeface="Arial"/>
              </a:rPr>
              <a:t>For example, you could use: Type Beats from YouTube, headphones, voice memo app, pen &amp; paper, notes app, GarageBand, instruments ....</a:t>
            </a:r>
            <a:endParaRPr sz="1400" b="0" i="0" u="none" strike="noStrike" cap="none">
              <a:solidFill>
                <a:schemeClr val="lt1"/>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114"/>
        <p:cNvGrpSpPr/>
        <p:nvPr/>
      </p:nvGrpSpPr>
      <p:grpSpPr>
        <a:xfrm>
          <a:off x="0" y="0"/>
          <a:ext cx="0" cy="0"/>
          <a:chOff x="0" y="0"/>
          <a:chExt cx="0" cy="0"/>
        </a:xfrm>
      </p:grpSpPr>
      <p:sp>
        <p:nvSpPr>
          <p:cNvPr id="115" name="Google Shape;115;g258ffeff99d_0_0"/>
          <p:cNvSpPr/>
          <p:nvPr/>
        </p:nvSpPr>
        <p:spPr>
          <a:xfrm>
            <a:off x="1143" y="0"/>
            <a:ext cx="9141600" cy="6858000"/>
          </a:xfrm>
          <a:prstGeom prst="rect">
            <a:avLst/>
          </a:prstGeom>
          <a:solidFill>
            <a:schemeClr val="dk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116" name="Google Shape;116;g258ffeff99d_0_0"/>
          <p:cNvPicPr preferRelativeResize="0"/>
          <p:nvPr/>
        </p:nvPicPr>
        <p:blipFill rotWithShape="1">
          <a:blip r:embed="rId3">
            <a:alphaModFix amt="50000"/>
          </a:blip>
          <a:srcRect l="42623" t="27891" r="15274"/>
          <a:stretch/>
        </p:blipFill>
        <p:spPr>
          <a:xfrm>
            <a:off x="-1123" y="0"/>
            <a:ext cx="5998648" cy="6858001"/>
          </a:xfrm>
          <a:prstGeom prst="rect">
            <a:avLst/>
          </a:prstGeom>
          <a:noFill/>
          <a:ln>
            <a:noFill/>
          </a:ln>
        </p:spPr>
      </p:pic>
      <p:pic>
        <p:nvPicPr>
          <p:cNvPr id="117" name="Google Shape;117;g258ffeff99d_0_0" descr="Why you should not underestimate the Release Radar - iGroove"/>
          <p:cNvPicPr preferRelativeResize="0"/>
          <p:nvPr/>
        </p:nvPicPr>
        <p:blipFill rotWithShape="1">
          <a:blip r:embed="rId4">
            <a:alphaModFix amt="50000"/>
          </a:blip>
          <a:srcRect l="45332" r="31735"/>
          <a:stretch/>
        </p:blipFill>
        <p:spPr>
          <a:xfrm>
            <a:off x="5998668" y="-1"/>
            <a:ext cx="3145333" cy="6857999"/>
          </a:xfrm>
          <a:prstGeom prst="rect">
            <a:avLst/>
          </a:prstGeom>
          <a:noFill/>
          <a:ln>
            <a:noFill/>
          </a:ln>
        </p:spPr>
      </p:pic>
      <p:sp>
        <p:nvSpPr>
          <p:cNvPr id="118" name="Google Shape;118;g258ffeff99d_0_0"/>
          <p:cNvSpPr txBox="1"/>
          <p:nvPr/>
        </p:nvSpPr>
        <p:spPr>
          <a:xfrm>
            <a:off x="724829" y="497541"/>
            <a:ext cx="7694400" cy="2086685"/>
          </a:xfrm>
          <a:prstGeom prst="rect">
            <a:avLst/>
          </a:prstGeom>
          <a:noFill/>
          <a:ln>
            <a:noFill/>
          </a:ln>
        </p:spPr>
        <p:txBody>
          <a:bodyPr spcFirstLastPara="1" wrap="square" lIns="91425" tIns="45700" rIns="91425" bIns="45700" anchor="t" anchorCtr="0">
            <a:spAutoFit/>
          </a:bodyPr>
          <a:lstStyle/>
          <a:p>
            <a:pPr marL="0" marR="0" lvl="0" indent="0" algn="l" rtl="0">
              <a:lnSpc>
                <a:spcPct val="120000"/>
              </a:lnSpc>
              <a:spcBef>
                <a:spcPts val="0"/>
              </a:spcBef>
              <a:spcAft>
                <a:spcPts val="0"/>
              </a:spcAft>
              <a:buNone/>
            </a:pPr>
            <a:r>
              <a:rPr lang="en-US" sz="5400" b="0" i="0" u="none" strike="noStrike" cap="none">
                <a:solidFill>
                  <a:schemeClr val="lt1"/>
                </a:solidFill>
                <a:latin typeface="Arial"/>
                <a:ea typeface="Arial"/>
                <a:cs typeface="Arial"/>
                <a:sym typeface="Arial"/>
              </a:rPr>
              <a:t>Performing</a:t>
            </a:r>
          </a:p>
          <a:p>
            <a:pPr marL="0" marR="0" lvl="0" indent="0" algn="l" rtl="0">
              <a:lnSpc>
                <a:spcPct val="120000"/>
              </a:lnSpc>
              <a:spcBef>
                <a:spcPts val="0"/>
              </a:spcBef>
              <a:spcAft>
                <a:spcPts val="0"/>
              </a:spcAft>
              <a:buNone/>
            </a:pPr>
            <a:r>
              <a:rPr lang="en-US" sz="5400">
                <a:solidFill>
                  <a:schemeClr val="lt1"/>
                </a:solidFill>
              </a:rPr>
              <a:t>			or P</a:t>
            </a:r>
            <a:r>
              <a:rPr lang="en-US" sz="5400" b="0" i="0" u="none" strike="noStrike" cap="none">
                <a:solidFill>
                  <a:schemeClr val="lt1"/>
                </a:solidFill>
                <a:latin typeface="Arial"/>
                <a:ea typeface="Arial"/>
                <a:cs typeface="Arial"/>
                <a:sym typeface="Arial"/>
              </a:rPr>
              <a:t>ublishing</a:t>
            </a:r>
            <a:endParaRPr sz="5400" b="0" i="0" u="none" strike="noStrike" cap="none">
              <a:solidFill>
                <a:schemeClr val="lt1"/>
              </a:solidFill>
              <a:latin typeface="Arial"/>
              <a:ea typeface="Arial"/>
              <a:cs typeface="Arial"/>
              <a:sym typeface="Arial"/>
            </a:endParaRPr>
          </a:p>
        </p:txBody>
      </p:sp>
      <p:sp>
        <p:nvSpPr>
          <p:cNvPr id="119" name="Google Shape;119;g258ffeff99d_0_0"/>
          <p:cNvSpPr txBox="1"/>
          <p:nvPr/>
        </p:nvSpPr>
        <p:spPr>
          <a:xfrm>
            <a:off x="724829" y="2652888"/>
            <a:ext cx="7694400" cy="1772753"/>
          </a:xfrm>
          <a:prstGeom prst="rect">
            <a:avLst/>
          </a:prstGeom>
          <a:noFill/>
          <a:ln>
            <a:noFill/>
          </a:ln>
        </p:spPr>
        <p:txBody>
          <a:bodyPr spcFirstLastPara="1" wrap="square" lIns="91425" tIns="45700" rIns="91425" bIns="45700" anchor="t" anchorCtr="0">
            <a:spAutoFit/>
          </a:bodyPr>
          <a:lstStyle/>
          <a:p>
            <a:pPr marL="0" lvl="0" indent="0" algn="l" rtl="0">
              <a:lnSpc>
                <a:spcPct val="90000"/>
              </a:lnSpc>
              <a:spcBef>
                <a:spcPts val="1200"/>
              </a:spcBef>
              <a:spcAft>
                <a:spcPts val="0"/>
              </a:spcAft>
              <a:buNone/>
            </a:pPr>
            <a:r>
              <a:rPr lang="en-US" sz="2200">
                <a:solidFill>
                  <a:schemeClr val="lt1"/>
                </a:solidFill>
                <a:highlight>
                  <a:srgbClr val="85200C"/>
                </a:highlight>
                <a:latin typeface="+mn-lt"/>
                <a:ea typeface="Calibri"/>
                <a:cs typeface="Calibri"/>
                <a:sym typeface="Calibri"/>
              </a:rPr>
              <a:t>What do I have to do to get others to listen to my songs?</a:t>
            </a:r>
          </a:p>
          <a:p>
            <a:pPr marL="0" lvl="0" indent="0" algn="l" rtl="0">
              <a:lnSpc>
                <a:spcPct val="90000"/>
              </a:lnSpc>
              <a:spcBef>
                <a:spcPts val="1200"/>
              </a:spcBef>
              <a:spcAft>
                <a:spcPts val="0"/>
              </a:spcAft>
              <a:buNone/>
            </a:pPr>
            <a:r>
              <a:rPr lang="en-US" sz="2200">
                <a:solidFill>
                  <a:schemeClr val="lt1"/>
                </a:solidFill>
                <a:highlight>
                  <a:srgbClr val="85200C"/>
                </a:highlight>
                <a:latin typeface="+mn-lt"/>
                <a:ea typeface="Calibri"/>
                <a:cs typeface="Calibri"/>
                <a:sym typeface="Calibri"/>
              </a:rPr>
              <a:t>How do we make others aware of our performance/release?</a:t>
            </a:r>
          </a:p>
          <a:p>
            <a:pPr marL="0" lvl="0" indent="0" algn="l" rtl="0">
              <a:lnSpc>
                <a:spcPct val="90000"/>
              </a:lnSpc>
              <a:spcBef>
                <a:spcPts val="1200"/>
              </a:spcBef>
              <a:spcAft>
                <a:spcPts val="0"/>
              </a:spcAft>
              <a:buNone/>
            </a:pPr>
            <a:r>
              <a:rPr lang="en-US" sz="2200">
                <a:solidFill>
                  <a:schemeClr val="lt1"/>
                </a:solidFill>
                <a:highlight>
                  <a:srgbClr val="85200C"/>
                </a:highlight>
                <a:latin typeface="+mn-lt"/>
                <a:ea typeface="Calibri"/>
                <a:cs typeface="Calibri"/>
                <a:sym typeface="Calibri"/>
              </a:rPr>
              <a:t>How do I present the songs so that others (my target audience) will like them?</a:t>
            </a:r>
            <a:endParaRPr sz="2400">
              <a:solidFill>
                <a:schemeClr val="lt1"/>
              </a:solidFill>
              <a:highlight>
                <a:srgbClr val="802120"/>
              </a:highlight>
            </a:endParaRPr>
          </a:p>
        </p:txBody>
      </p:sp>
      <p:sp>
        <p:nvSpPr>
          <p:cNvPr id="120" name="Google Shape;120;g258ffeff99d_0_0"/>
          <p:cNvSpPr/>
          <p:nvPr/>
        </p:nvSpPr>
        <p:spPr>
          <a:xfrm>
            <a:off x="5375458" y="4942115"/>
            <a:ext cx="3044400" cy="1278856"/>
          </a:xfrm>
          <a:prstGeom prst="roundRect">
            <a:avLst>
              <a:gd name="adj" fmla="val 0"/>
            </a:avLst>
          </a:prstGeom>
          <a:solidFill>
            <a:srgbClr val="802120"/>
          </a:solidFill>
          <a:ln>
            <a:noFill/>
          </a:ln>
        </p:spPr>
        <p:txBody>
          <a:bodyPr spcFirstLastPara="1" wrap="square" lIns="91425" tIns="45700" rIns="91425" bIns="45700" anchor="t" anchorCtr="0">
            <a:noAutofit/>
          </a:bodyPr>
          <a:lstStyle/>
          <a:p>
            <a:pPr marL="0" lvl="0" indent="0" algn="ctr" rtl="0">
              <a:lnSpc>
                <a:spcPct val="90000"/>
              </a:lnSpc>
              <a:spcBef>
                <a:spcPts val="1000"/>
              </a:spcBef>
              <a:spcAft>
                <a:spcPts val="0"/>
              </a:spcAft>
              <a:buClr>
                <a:schemeClr val="dk1"/>
              </a:buClr>
              <a:buSzPts val="1100"/>
              <a:buFont typeface="Arial"/>
              <a:buNone/>
            </a:pPr>
            <a:r>
              <a:rPr lang="en-US">
                <a:solidFill>
                  <a:schemeClr val="lt1"/>
                </a:solidFill>
                <a:latin typeface="Calibri"/>
                <a:ea typeface="Calibri"/>
                <a:cs typeface="Calibri"/>
                <a:sym typeface="Calibri"/>
              </a:rPr>
              <a:t>For example, you could use: SoundCloud, YouTube, Instagram, TikTok, stage and stage equipment, recorded tracks, music videos, song or video teasers, instruments, posters...</a:t>
            </a:r>
            <a:endParaRPr>
              <a:solidFill>
                <a:schemeClr val="lt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105"/>
        <p:cNvGrpSpPr/>
        <p:nvPr/>
      </p:nvGrpSpPr>
      <p:grpSpPr>
        <a:xfrm>
          <a:off x="0" y="0"/>
          <a:ext cx="0" cy="0"/>
          <a:chOff x="0" y="0"/>
          <a:chExt cx="0" cy="0"/>
        </a:xfrm>
      </p:grpSpPr>
      <p:pic>
        <p:nvPicPr>
          <p:cNvPr id="106" name="Google Shape;106;p3" descr="Ratgeber: Die besten Tipps für die Bandprobe - AMAZONA.de"/>
          <p:cNvPicPr preferRelativeResize="0"/>
          <p:nvPr/>
        </p:nvPicPr>
        <p:blipFill rotWithShape="1">
          <a:blip r:embed="rId3">
            <a:alphaModFix amt="50000"/>
          </a:blip>
          <a:srcRect l="315" r="33005"/>
          <a:stretch/>
        </p:blipFill>
        <p:spPr>
          <a:xfrm>
            <a:off x="20" y="10"/>
            <a:ext cx="6856288" cy="6863475"/>
          </a:xfrm>
          <a:custGeom>
            <a:avLst/>
            <a:gdLst/>
            <a:ahLst/>
            <a:cxnLst/>
            <a:rect l="l" t="t" r="r" b="b"/>
            <a:pathLst>
              <a:path w="9141744" h="6863485" extrusionOk="0">
                <a:moveTo>
                  <a:pt x="0" y="0"/>
                </a:moveTo>
                <a:lnTo>
                  <a:pt x="5963051" y="0"/>
                </a:lnTo>
                <a:lnTo>
                  <a:pt x="9141744" y="6863485"/>
                </a:lnTo>
                <a:lnTo>
                  <a:pt x="0" y="6863485"/>
                </a:lnTo>
                <a:lnTo>
                  <a:pt x="0" y="0"/>
                </a:lnTo>
                <a:close/>
              </a:path>
            </a:pathLst>
          </a:custGeom>
          <a:noFill/>
          <a:ln>
            <a:noFill/>
          </a:ln>
        </p:spPr>
      </p:pic>
      <p:pic>
        <p:nvPicPr>
          <p:cNvPr id="107" name="Google Shape;107;p3" descr="Ringlicht / Ringleuchte | Online bestellen - fotokoch.de"/>
          <p:cNvPicPr preferRelativeResize="0"/>
          <p:nvPr/>
        </p:nvPicPr>
        <p:blipFill rotWithShape="1">
          <a:blip r:embed="rId4">
            <a:alphaModFix amt="50000"/>
          </a:blip>
          <a:srcRect r="-1" b="4723"/>
          <a:stretch/>
        </p:blipFill>
        <p:spPr>
          <a:xfrm>
            <a:off x="4342744" y="5016"/>
            <a:ext cx="4801236" cy="6852984"/>
          </a:xfrm>
          <a:custGeom>
            <a:avLst/>
            <a:gdLst/>
            <a:ahLst/>
            <a:cxnLst/>
            <a:rect l="l" t="t" r="r" b="b"/>
            <a:pathLst>
              <a:path w="6401647" h="6852994" extrusionOk="0">
                <a:moveTo>
                  <a:pt x="354282" y="0"/>
                </a:moveTo>
                <a:lnTo>
                  <a:pt x="6401647" y="0"/>
                </a:lnTo>
                <a:lnTo>
                  <a:pt x="6401647" y="6852994"/>
                </a:lnTo>
                <a:lnTo>
                  <a:pt x="0" y="6852994"/>
                </a:lnTo>
                <a:lnTo>
                  <a:pt x="0" y="6852993"/>
                </a:lnTo>
                <a:lnTo>
                  <a:pt x="3528116" y="6852993"/>
                </a:lnTo>
                <a:close/>
              </a:path>
            </a:pathLst>
          </a:custGeom>
          <a:noFill/>
          <a:ln>
            <a:noFill/>
          </a:ln>
        </p:spPr>
      </p:pic>
      <p:sp>
        <p:nvSpPr>
          <p:cNvPr id="108" name="Google Shape;108;p3"/>
          <p:cNvSpPr txBox="1"/>
          <p:nvPr/>
        </p:nvSpPr>
        <p:spPr>
          <a:xfrm>
            <a:off x="1009774" y="831189"/>
            <a:ext cx="7147931" cy="923289"/>
          </a:xfrm>
          <a:prstGeom prst="rect">
            <a:avLst/>
          </a:prstGeom>
          <a:noFill/>
          <a:ln>
            <a:noFill/>
          </a:ln>
        </p:spPr>
        <p:txBody>
          <a:bodyPr spcFirstLastPara="1" wrap="square" lIns="91425" tIns="45700" rIns="91425" bIns="45700" anchor="ctr" anchorCtr="0">
            <a:spAutoFit/>
          </a:bodyPr>
          <a:lstStyle/>
          <a:p>
            <a:pPr marL="0" marR="0" lvl="0" indent="0" algn="ctr" rtl="0">
              <a:spcBef>
                <a:spcPts val="0"/>
              </a:spcBef>
              <a:spcAft>
                <a:spcPts val="0"/>
              </a:spcAft>
              <a:buNone/>
            </a:pPr>
            <a:r>
              <a:rPr lang="en-US" sz="5400" b="0" i="0" u="none" strike="noStrike" cap="none">
                <a:solidFill>
                  <a:schemeClr val="lt1"/>
                </a:solidFill>
                <a:latin typeface="Arial"/>
                <a:ea typeface="Arial"/>
                <a:cs typeface="Arial"/>
                <a:sym typeface="Arial"/>
              </a:rPr>
              <a:t>Making Presentable</a:t>
            </a:r>
            <a:endParaRPr sz="5400" b="0" i="0" u="none" strike="noStrike" cap="none">
              <a:solidFill>
                <a:schemeClr val="lt1"/>
              </a:solidFill>
              <a:latin typeface="Arial"/>
              <a:ea typeface="Arial"/>
              <a:cs typeface="Arial"/>
              <a:sym typeface="Arial"/>
            </a:endParaRPr>
          </a:p>
        </p:txBody>
      </p:sp>
      <p:sp>
        <p:nvSpPr>
          <p:cNvPr id="109" name="Google Shape;109;p3"/>
          <p:cNvSpPr txBox="1"/>
          <p:nvPr/>
        </p:nvSpPr>
        <p:spPr>
          <a:xfrm>
            <a:off x="839119" y="2049301"/>
            <a:ext cx="7318586" cy="2609905"/>
          </a:xfrm>
          <a:prstGeom prst="rect">
            <a:avLst/>
          </a:prstGeom>
          <a:noFill/>
          <a:ln>
            <a:noFill/>
          </a:ln>
        </p:spPr>
        <p:txBody>
          <a:bodyPr spcFirstLastPara="1" wrap="square" lIns="91425" tIns="45700" rIns="91425" bIns="45700" anchor="t" anchorCtr="0">
            <a:spAutoFit/>
          </a:bodyPr>
          <a:lstStyle/>
          <a:p>
            <a:pPr marR="0" lvl="0" indent="0" algn="l" rtl="0">
              <a:lnSpc>
                <a:spcPct val="90000"/>
              </a:lnSpc>
              <a:spcBef>
                <a:spcPts val="1000"/>
              </a:spcBef>
              <a:spcAft>
                <a:spcPts val="0"/>
              </a:spcAft>
              <a:buNone/>
            </a:pPr>
            <a:r>
              <a:rPr lang="en-US" sz="2200" b="0" i="0" u="none" strike="noStrike" cap="none">
                <a:solidFill>
                  <a:schemeClr val="lt1"/>
                </a:solidFill>
                <a:highlight>
                  <a:srgbClr val="502C6E"/>
                </a:highlight>
                <a:latin typeface="Arial"/>
                <a:ea typeface="Arial"/>
                <a:cs typeface="Arial"/>
                <a:sym typeface="Arial"/>
              </a:rPr>
              <a:t>Can I develop my idea(s) with other people to make use of their skills?</a:t>
            </a:r>
          </a:p>
          <a:p>
            <a:pPr marR="0" lvl="0" indent="0" algn="l" rtl="0">
              <a:lnSpc>
                <a:spcPct val="90000"/>
              </a:lnSpc>
              <a:spcBef>
                <a:spcPts val="1000"/>
              </a:spcBef>
              <a:spcAft>
                <a:spcPts val="0"/>
              </a:spcAft>
              <a:buNone/>
            </a:pPr>
            <a:r>
              <a:rPr lang="en-US" sz="2200" b="0" i="0" u="none" strike="noStrike" cap="none">
                <a:solidFill>
                  <a:schemeClr val="lt1"/>
                </a:solidFill>
                <a:highlight>
                  <a:srgbClr val="502C6E"/>
                </a:highlight>
                <a:latin typeface="Arial"/>
                <a:ea typeface="Arial"/>
                <a:cs typeface="Arial"/>
                <a:sym typeface="Arial"/>
              </a:rPr>
              <a:t>What do I/we need to do to get the song published or performed (live)?</a:t>
            </a:r>
          </a:p>
          <a:p>
            <a:pPr marR="0" lvl="0" indent="0" algn="l" rtl="0">
              <a:lnSpc>
                <a:spcPct val="90000"/>
              </a:lnSpc>
              <a:spcBef>
                <a:spcPts val="1000"/>
              </a:spcBef>
              <a:spcAft>
                <a:spcPts val="0"/>
              </a:spcAft>
              <a:buNone/>
            </a:pPr>
            <a:r>
              <a:rPr lang="en-US" sz="2200" b="0" i="0" u="none" strike="noStrike" cap="none">
                <a:solidFill>
                  <a:schemeClr val="lt1"/>
                </a:solidFill>
                <a:highlight>
                  <a:srgbClr val="502C6E"/>
                </a:highlight>
                <a:latin typeface="Arial"/>
                <a:ea typeface="Arial"/>
                <a:cs typeface="Arial"/>
                <a:sym typeface="Arial"/>
              </a:rPr>
              <a:t>Can I combine my ideas with stolen, donated, found, etc. ideas to get it done faster? Can I combine my ideas with stolen, donated, found, etc. ideas to get it done faster?</a:t>
            </a:r>
            <a:endParaRPr sz="2200"/>
          </a:p>
        </p:txBody>
      </p:sp>
      <p:sp>
        <p:nvSpPr>
          <p:cNvPr id="110" name="Google Shape;110;p3"/>
          <p:cNvSpPr/>
          <p:nvPr/>
        </p:nvSpPr>
        <p:spPr>
          <a:xfrm>
            <a:off x="5323008" y="5053723"/>
            <a:ext cx="3066600" cy="1288541"/>
          </a:xfrm>
          <a:prstGeom prst="roundRect">
            <a:avLst>
              <a:gd name="adj" fmla="val 0"/>
            </a:avLst>
          </a:prstGeom>
          <a:solidFill>
            <a:srgbClr val="502C6E"/>
          </a:solidFill>
          <a:ln>
            <a:noFill/>
          </a:ln>
        </p:spPr>
        <p:txBody>
          <a:bodyPr spcFirstLastPara="1" wrap="square" lIns="91425" tIns="45700" rIns="91425" bIns="45700" anchor="t" anchorCtr="0">
            <a:noAutofit/>
          </a:bodyPr>
          <a:lstStyle/>
          <a:p>
            <a:pPr marL="0" marR="0" lvl="0" indent="0" algn="ctr" rtl="0">
              <a:lnSpc>
                <a:spcPct val="90000"/>
              </a:lnSpc>
              <a:spcBef>
                <a:spcPts val="1000"/>
              </a:spcBef>
              <a:spcAft>
                <a:spcPts val="0"/>
              </a:spcAft>
              <a:buNone/>
            </a:pPr>
            <a:r>
              <a:rPr lang="en-US" sz="1400" b="0" i="0" u="none" strike="noStrike" cap="none">
                <a:solidFill>
                  <a:schemeClr val="lt1"/>
                </a:solidFill>
                <a:latin typeface="Arial"/>
                <a:ea typeface="Arial"/>
                <a:cs typeface="Arial"/>
                <a:sym typeface="Arial"/>
              </a:rPr>
              <a:t>For example, you could use: Audio interface, microphone, instruments, iPad/GarageBand, ring light, TikTok app, camera, video edit app, effects, FreePics...</a:t>
            </a:r>
            <a:endParaRPr sz="1400" b="0" i="0" u="none" strike="noStrike" cap="none">
              <a:solidFill>
                <a:schemeClr val="lt1"/>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dk1"/>
        </a:solidFill>
        <a:effectLst/>
      </p:bgPr>
    </p:bg>
    <p:spTree>
      <p:nvGrpSpPr>
        <p:cNvPr id="1" name="Shape 87"/>
        <p:cNvGrpSpPr/>
        <p:nvPr/>
      </p:nvGrpSpPr>
      <p:grpSpPr>
        <a:xfrm>
          <a:off x="0" y="0"/>
          <a:ext cx="0" cy="0"/>
          <a:chOff x="0" y="0"/>
          <a:chExt cx="0" cy="0"/>
        </a:xfrm>
      </p:grpSpPr>
      <p:sp>
        <p:nvSpPr>
          <p:cNvPr id="88" name="Google Shape;88;p1"/>
          <p:cNvSpPr/>
          <p:nvPr/>
        </p:nvSpPr>
        <p:spPr>
          <a:xfrm>
            <a:off x="1143" y="0"/>
            <a:ext cx="9141714" cy="6858000"/>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89" name="Google Shape;89;p1" descr="Kopfhörer am Smartphone: Wie sorgst du für besten Sound? | Teufel Blog"/>
          <p:cNvPicPr preferRelativeResize="0"/>
          <p:nvPr/>
        </p:nvPicPr>
        <p:blipFill rotWithShape="1">
          <a:blip r:embed="rId3">
            <a:alphaModFix amt="50000"/>
          </a:blip>
          <a:srcRect l="28269" r="716" b="-1"/>
          <a:stretch/>
        </p:blipFill>
        <p:spPr>
          <a:xfrm>
            <a:off x="20" y="1280"/>
            <a:ext cx="9143980" cy="6856718"/>
          </a:xfrm>
          <a:prstGeom prst="rect">
            <a:avLst/>
          </a:prstGeom>
          <a:noFill/>
          <a:ln>
            <a:noFill/>
          </a:ln>
        </p:spPr>
      </p:pic>
      <p:sp>
        <p:nvSpPr>
          <p:cNvPr id="90" name="Google Shape;90;p1"/>
          <p:cNvSpPr txBox="1"/>
          <p:nvPr/>
        </p:nvSpPr>
        <p:spPr>
          <a:xfrm>
            <a:off x="383574" y="603965"/>
            <a:ext cx="8374566" cy="840190"/>
          </a:xfrm>
          <a:prstGeom prst="rect">
            <a:avLst/>
          </a:prstGeom>
          <a:noFill/>
          <a:ln>
            <a:noFill/>
          </a:ln>
        </p:spPr>
        <p:txBody>
          <a:bodyPr spcFirstLastPara="1" wrap="square" lIns="91425" tIns="45700" rIns="91425" bIns="45700" anchor="ctr" anchorCtr="0">
            <a:spAutoFit/>
          </a:bodyPr>
          <a:lstStyle/>
          <a:p>
            <a:pPr marL="0" marR="0" lvl="0" indent="0" algn="ctr" rtl="0">
              <a:lnSpc>
                <a:spcPct val="90000"/>
              </a:lnSpc>
              <a:spcBef>
                <a:spcPts val="0"/>
              </a:spcBef>
              <a:spcAft>
                <a:spcPts val="0"/>
              </a:spcAft>
              <a:buNone/>
            </a:pPr>
            <a:r>
              <a:rPr lang="en-US" sz="5400" b="0" i="0" u="none" strike="noStrike" cap="none">
                <a:solidFill>
                  <a:schemeClr val="lt1"/>
                </a:solidFill>
                <a:latin typeface="Arial"/>
                <a:ea typeface="Arial"/>
                <a:cs typeface="Arial"/>
                <a:sym typeface="Arial"/>
              </a:rPr>
              <a:t>Finding Inspiration</a:t>
            </a:r>
            <a:endParaRPr sz="6600" b="0" i="0" u="none" strike="noStrike" cap="none">
              <a:solidFill>
                <a:schemeClr val="lt1"/>
              </a:solidFill>
              <a:latin typeface="Arial"/>
              <a:ea typeface="Arial"/>
              <a:cs typeface="Arial"/>
              <a:sym typeface="Arial"/>
            </a:endParaRPr>
          </a:p>
        </p:txBody>
      </p:sp>
      <p:sp>
        <p:nvSpPr>
          <p:cNvPr id="91" name="Google Shape;91;p1"/>
          <p:cNvSpPr txBox="1"/>
          <p:nvPr/>
        </p:nvSpPr>
        <p:spPr>
          <a:xfrm>
            <a:off x="383574" y="1850397"/>
            <a:ext cx="8374566" cy="2991548"/>
          </a:xfrm>
          <a:prstGeom prst="rect">
            <a:avLst/>
          </a:prstGeom>
          <a:noFill/>
          <a:ln>
            <a:noFill/>
          </a:ln>
        </p:spPr>
        <p:txBody>
          <a:bodyPr spcFirstLastPara="1" wrap="square" lIns="91425" tIns="45700" rIns="91425" bIns="45700" anchor="ctr" anchorCtr="0">
            <a:spAutoFit/>
          </a:bodyPr>
          <a:lstStyle/>
          <a:p>
            <a:pPr marR="0" lvl="0" indent="0" algn="l" rtl="0">
              <a:lnSpc>
                <a:spcPct val="90000"/>
              </a:lnSpc>
              <a:spcBef>
                <a:spcPts val="1200"/>
              </a:spcBef>
              <a:spcAft>
                <a:spcPts val="0"/>
              </a:spcAft>
              <a:buNone/>
            </a:pPr>
            <a:r>
              <a:rPr lang="en-US" sz="2200" b="0" i="0" u="none" strike="noStrike" cap="none">
                <a:solidFill>
                  <a:schemeClr val="lt1"/>
                </a:solidFill>
                <a:highlight>
                  <a:srgbClr val="77CB76"/>
                </a:highlight>
                <a:latin typeface="Arial"/>
                <a:ea typeface="Arial"/>
                <a:cs typeface="Arial"/>
                <a:sym typeface="Arial"/>
              </a:rPr>
              <a:t>What performance or release formats do I want to try (Spotify release, YouTube video, TikTok duet, live concert...)?</a:t>
            </a:r>
          </a:p>
          <a:p>
            <a:pPr marR="0" lvl="0" indent="0" algn="l" rtl="0">
              <a:lnSpc>
                <a:spcPct val="90000"/>
              </a:lnSpc>
              <a:spcBef>
                <a:spcPts val="1200"/>
              </a:spcBef>
              <a:spcAft>
                <a:spcPts val="0"/>
              </a:spcAft>
              <a:buNone/>
            </a:pPr>
            <a:r>
              <a:rPr lang="en-US" sz="2200" b="0" i="0" u="none" strike="noStrike" cap="none">
                <a:solidFill>
                  <a:schemeClr val="lt1"/>
                </a:solidFill>
                <a:highlight>
                  <a:srgbClr val="77CB76"/>
                </a:highlight>
                <a:latin typeface="Arial"/>
                <a:ea typeface="Arial"/>
                <a:cs typeface="Arial"/>
                <a:sym typeface="Arial"/>
              </a:rPr>
              <a:t>What music do I like and what (e.g. samples, sounds, beats, chord progressions, song content, etc.) do I want to take from it?</a:t>
            </a:r>
          </a:p>
          <a:p>
            <a:pPr marR="0" lvl="0" indent="0" algn="l" rtl="0">
              <a:lnSpc>
                <a:spcPct val="90000"/>
              </a:lnSpc>
              <a:spcBef>
                <a:spcPts val="1200"/>
              </a:spcBef>
              <a:spcAft>
                <a:spcPts val="0"/>
              </a:spcAft>
              <a:buNone/>
            </a:pPr>
            <a:r>
              <a:rPr lang="en-US" sz="2200" b="0" i="0" u="none" strike="noStrike" cap="none">
                <a:solidFill>
                  <a:schemeClr val="lt1"/>
                </a:solidFill>
                <a:highlight>
                  <a:srgbClr val="77CB76"/>
                </a:highlight>
                <a:latin typeface="Arial"/>
                <a:ea typeface="Arial"/>
                <a:cs typeface="Arial"/>
                <a:sym typeface="Arial"/>
              </a:rPr>
              <a:t>Which releases/performances are successful with the public and (if you have already released something or played something for someone) how was my previous release(s) received by the public?</a:t>
            </a:r>
            <a:endParaRPr sz="2200"/>
          </a:p>
        </p:txBody>
      </p:sp>
      <p:sp>
        <p:nvSpPr>
          <p:cNvPr id="92" name="Google Shape;92;p1"/>
          <p:cNvSpPr/>
          <p:nvPr/>
        </p:nvSpPr>
        <p:spPr>
          <a:xfrm>
            <a:off x="4833250" y="5475513"/>
            <a:ext cx="3699900" cy="866635"/>
          </a:xfrm>
          <a:prstGeom prst="roundRect">
            <a:avLst>
              <a:gd name="adj" fmla="val 0"/>
            </a:avLst>
          </a:prstGeom>
          <a:solidFill>
            <a:srgbClr val="77CB76"/>
          </a:solidFill>
          <a:ln w="12700" cap="flat" cmpd="sng">
            <a:solidFill>
              <a:schemeClr val="accent3"/>
            </a:solidFill>
            <a:prstDash val="solid"/>
            <a:miter lim="800000"/>
            <a:headEnd type="none" w="sm" len="sm"/>
            <a:tailEnd type="none" w="sm" len="sm"/>
          </a:ln>
        </p:spPr>
        <p:txBody>
          <a:bodyPr spcFirstLastPara="1" wrap="square" lIns="91425" tIns="45700" rIns="91425" bIns="45700" anchor="t" anchorCtr="0">
            <a:noAutofit/>
          </a:bodyPr>
          <a:lstStyle/>
          <a:p>
            <a:pPr marL="0" marR="0" lvl="0" indent="0" algn="ctr" rtl="0">
              <a:lnSpc>
                <a:spcPct val="90000"/>
              </a:lnSpc>
              <a:spcBef>
                <a:spcPts val="600"/>
              </a:spcBef>
              <a:spcAft>
                <a:spcPts val="0"/>
              </a:spcAft>
              <a:buNone/>
            </a:pPr>
            <a:r>
              <a:rPr lang="en-US" sz="1400" b="0" i="0" u="none" strike="noStrike" cap="none">
                <a:solidFill>
                  <a:schemeClr val="lt1"/>
                </a:solidFill>
                <a:latin typeface="Arial"/>
                <a:ea typeface="Arial"/>
                <a:cs typeface="Arial"/>
                <a:sym typeface="Arial"/>
              </a:rPr>
              <a:t>You could use for example: Playlists, live concerts, artist pages, recorded tracks, music videos, song or video teasers...</a:t>
            </a:r>
            <a:endParaRPr sz="1800" b="0" i="0" u="none" strike="noStrike" cap="none">
              <a:solidFill>
                <a:schemeClr val="lt1"/>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name="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572</Words>
  <Application>Microsoft Macintosh PowerPoint</Application>
  <PresentationFormat>Bildschirmpräsentation (4:3)</PresentationFormat>
  <Paragraphs>31</Paragraphs>
  <Slides>5</Slides>
  <Notes>5</Notes>
  <HiddenSlides>0</HiddenSlides>
  <MMClips>0</MMClips>
  <ScaleCrop>false</ScaleCrop>
  <HeadingPairs>
    <vt:vector size="6" baseType="variant">
      <vt:variant>
        <vt:lpstr>Verwendete Schriftarten</vt:lpstr>
      </vt:variant>
      <vt:variant>
        <vt:i4>2</vt:i4>
      </vt:variant>
      <vt:variant>
        <vt:lpstr>Design</vt:lpstr>
      </vt:variant>
      <vt:variant>
        <vt:i4>1</vt:i4>
      </vt:variant>
      <vt:variant>
        <vt:lpstr>Folientitel</vt:lpstr>
      </vt:variant>
      <vt:variant>
        <vt:i4>5</vt:i4>
      </vt:variant>
    </vt:vector>
  </HeadingPairs>
  <TitlesOfParts>
    <vt:vector size="8" baseType="lpstr">
      <vt:lpstr>Arial</vt:lpstr>
      <vt:lpstr>Calibri</vt:lpstr>
      <vt:lpstr>Office</vt:lpstr>
      <vt:lpstr>PowerPoint-Präsentation</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katharina.hermann</dc:creator>
  <cp:lastModifiedBy>katharina.hermann</cp:lastModifiedBy>
  <cp:revision>7</cp:revision>
  <dcterms:created xsi:type="dcterms:W3CDTF">2023-03-01T09:12:30Z</dcterms:created>
  <dcterms:modified xsi:type="dcterms:W3CDTF">2023-11-08T05:21:51Z</dcterms:modified>
</cp:coreProperties>
</file>